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9" r:id="rId4"/>
  </p:sldMasterIdLst>
  <p:notesMasterIdLst>
    <p:notesMasterId r:id="rId14"/>
  </p:notesMasterIdLst>
  <p:handoutMasterIdLst>
    <p:handoutMasterId r:id="rId15"/>
  </p:handoutMasterIdLst>
  <p:sldIdLst>
    <p:sldId id="256" r:id="rId5"/>
    <p:sldId id="257" r:id="rId6"/>
    <p:sldId id="258" r:id="rId7"/>
    <p:sldId id="259" r:id="rId8"/>
    <p:sldId id="260" r:id="rId9"/>
    <p:sldId id="261" r:id="rId10"/>
    <p:sldId id="265" r:id="rId11"/>
    <p:sldId id="262" r:id="rId12"/>
    <p:sldId id="263" r:id="rId13"/>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D9D8"/>
    <a:srgbClr val="588894"/>
    <a:srgbClr val="6000C9"/>
    <a:srgbClr val="00B0F0"/>
    <a:srgbClr val="5EBAB8"/>
    <a:srgbClr val="84CAC8"/>
    <a:srgbClr val="8ECECC"/>
    <a:srgbClr val="56B6B4"/>
    <a:srgbClr val="3D8D8B"/>
    <a:srgbClr val="723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autoAdjust="0"/>
  </p:normalViewPr>
  <p:slideViewPr>
    <p:cSldViewPr snapToGrid="0" snapToObjects="1" showGuides="1">
      <p:cViewPr varScale="1">
        <p:scale>
          <a:sx n="68" d="100"/>
          <a:sy n="68" d="100"/>
        </p:scale>
        <p:origin x="2550" y="-102"/>
      </p:cViewPr>
      <p:guideLst>
        <p:guide orient="horz" pos="2880"/>
        <p:guide pos="2160"/>
      </p:guideLst>
    </p:cSldViewPr>
  </p:slideViewPr>
  <p:notesTextViewPr>
    <p:cViewPr>
      <p:scale>
        <a:sx n="1" d="1"/>
        <a:sy n="1" d="1"/>
      </p:scale>
      <p:origin x="0" y="0"/>
    </p:cViewPr>
  </p:notesTextViewPr>
  <p:notesViewPr>
    <p:cSldViewPr snapToGrid="0" snapToObjects="1" showGuides="1">
      <p:cViewPr varScale="1">
        <p:scale>
          <a:sx n="60" d="100"/>
          <a:sy n="60" d="100"/>
        </p:scale>
        <p:origin x="242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BBD6D3A-6FF1-3245-8C0C-0CDAD9137D3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441029F-5AC1-4540-B209-199E706F7FB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63396E7-87BF-864A-BE04-A221C272D6E1}" type="datetimeFigureOut">
              <a:rPr lang="en-US" smtClean="0"/>
              <a:t>7/12/2024</a:t>
            </a:fld>
            <a:endParaRPr lang="en-US" dirty="0"/>
          </a:p>
        </p:txBody>
      </p:sp>
      <p:sp>
        <p:nvSpPr>
          <p:cNvPr id="4" name="Footer Placeholder 3">
            <a:extLst>
              <a:ext uri="{FF2B5EF4-FFF2-40B4-BE49-F238E27FC236}">
                <a16:creationId xmlns:a16="http://schemas.microsoft.com/office/drawing/2014/main" id="{9324ECBB-A41A-8545-BE90-99EEEFFE585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9D882C71-B8E6-9B4A-85BE-BA104C2C46F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C17898-3A10-CF44-A552-3280948685A7}" type="slidenum">
              <a:rPr lang="en-US" smtClean="0"/>
              <a:t>‹#›</a:t>
            </a:fld>
            <a:endParaRPr lang="en-US" dirty="0"/>
          </a:p>
        </p:txBody>
      </p:sp>
    </p:spTree>
    <p:extLst>
      <p:ext uri="{BB962C8B-B14F-4D97-AF65-F5344CB8AC3E}">
        <p14:creationId xmlns:p14="http://schemas.microsoft.com/office/powerpoint/2010/main" val="4008252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BDC7F0-27B3-48E7-9288-964E7EEDAEE4}" type="datetimeFigureOut">
              <a:rPr lang="en-US" smtClean="0"/>
              <a:t>7/12/2024</a:t>
            </a:fld>
            <a:endParaRPr lang="en-US" dirty="0"/>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E8996-8344-4FE8-B696-CB62494C532E}" type="slidenum">
              <a:rPr lang="en-US" smtClean="0"/>
              <a:t>‹#›</a:t>
            </a:fld>
            <a:endParaRPr lang="en-US" dirty="0"/>
          </a:p>
        </p:txBody>
      </p:sp>
    </p:spTree>
    <p:extLst>
      <p:ext uri="{BB962C8B-B14F-4D97-AF65-F5344CB8AC3E}">
        <p14:creationId xmlns:p14="http://schemas.microsoft.com/office/powerpoint/2010/main" val="1031590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1</a:t>
            </a:fld>
            <a:endParaRPr lang="en-US" dirty="0"/>
          </a:p>
        </p:txBody>
      </p:sp>
    </p:spTree>
    <p:extLst>
      <p:ext uri="{BB962C8B-B14F-4D97-AF65-F5344CB8AC3E}">
        <p14:creationId xmlns:p14="http://schemas.microsoft.com/office/powerpoint/2010/main" val="1179133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2</a:t>
            </a:fld>
            <a:endParaRPr lang="en-US" dirty="0"/>
          </a:p>
        </p:txBody>
      </p:sp>
    </p:spTree>
    <p:extLst>
      <p:ext uri="{BB962C8B-B14F-4D97-AF65-F5344CB8AC3E}">
        <p14:creationId xmlns:p14="http://schemas.microsoft.com/office/powerpoint/2010/main" val="1902135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3</a:t>
            </a:fld>
            <a:endParaRPr lang="en-US" dirty="0"/>
          </a:p>
        </p:txBody>
      </p:sp>
    </p:spTree>
    <p:extLst>
      <p:ext uri="{BB962C8B-B14F-4D97-AF65-F5344CB8AC3E}">
        <p14:creationId xmlns:p14="http://schemas.microsoft.com/office/powerpoint/2010/main" val="1769098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4</a:t>
            </a:fld>
            <a:endParaRPr lang="en-US" dirty="0"/>
          </a:p>
        </p:txBody>
      </p:sp>
    </p:spTree>
    <p:extLst>
      <p:ext uri="{BB962C8B-B14F-4D97-AF65-F5344CB8AC3E}">
        <p14:creationId xmlns:p14="http://schemas.microsoft.com/office/powerpoint/2010/main" val="1397635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5</a:t>
            </a:fld>
            <a:endParaRPr lang="en-US" dirty="0"/>
          </a:p>
        </p:txBody>
      </p:sp>
    </p:spTree>
    <p:extLst>
      <p:ext uri="{BB962C8B-B14F-4D97-AF65-F5344CB8AC3E}">
        <p14:creationId xmlns:p14="http://schemas.microsoft.com/office/powerpoint/2010/main" val="879372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6</a:t>
            </a:fld>
            <a:endParaRPr lang="en-US" dirty="0"/>
          </a:p>
        </p:txBody>
      </p:sp>
    </p:spTree>
    <p:extLst>
      <p:ext uri="{BB962C8B-B14F-4D97-AF65-F5344CB8AC3E}">
        <p14:creationId xmlns:p14="http://schemas.microsoft.com/office/powerpoint/2010/main" val="3806246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7</a:t>
            </a:fld>
            <a:endParaRPr lang="en-US" dirty="0"/>
          </a:p>
        </p:txBody>
      </p:sp>
    </p:spTree>
    <p:extLst>
      <p:ext uri="{BB962C8B-B14F-4D97-AF65-F5344CB8AC3E}">
        <p14:creationId xmlns:p14="http://schemas.microsoft.com/office/powerpoint/2010/main" val="313364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8</a:t>
            </a:fld>
            <a:endParaRPr lang="en-US" dirty="0"/>
          </a:p>
        </p:txBody>
      </p:sp>
    </p:spTree>
    <p:extLst>
      <p:ext uri="{BB962C8B-B14F-4D97-AF65-F5344CB8AC3E}">
        <p14:creationId xmlns:p14="http://schemas.microsoft.com/office/powerpoint/2010/main" val="1936910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9</a:t>
            </a:fld>
            <a:endParaRPr lang="en-US" dirty="0"/>
          </a:p>
        </p:txBody>
      </p:sp>
    </p:spTree>
    <p:extLst>
      <p:ext uri="{BB962C8B-B14F-4D97-AF65-F5344CB8AC3E}">
        <p14:creationId xmlns:p14="http://schemas.microsoft.com/office/powerpoint/2010/main" val="20957582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3077"/>
            <a:ext cx="6858000" cy="9147077"/>
            <a:chOff x="0" y="-2308"/>
            <a:chExt cx="9144000" cy="6860308"/>
          </a:xfrm>
        </p:grpSpPr>
        <p:sp>
          <p:nvSpPr>
            <p:cNvPr id="8" name="Rectangle 7"/>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649831" y="2963499"/>
            <a:ext cx="4438259" cy="3406344"/>
          </a:xfrm>
        </p:spPr>
        <p:txBody>
          <a:bodyPr anchor="b"/>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649831" y="6369840"/>
            <a:ext cx="4438259" cy="1148560"/>
          </a:xfrm>
        </p:spPr>
        <p:txBody>
          <a:bodyPr anchor="t"/>
          <a:lstStyle>
            <a:lvl1pPr marL="0" indent="0" algn="l">
              <a:buNone/>
              <a:defRPr cap="all">
                <a:solidFill>
                  <a:schemeClr val="accent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5336364" y="2505092"/>
            <a:ext cx="1320799" cy="171494"/>
          </a:xfrm>
        </p:spPr>
        <p:txBody>
          <a:bodyPr anchor="t" anchorCtr="0"/>
          <a:lstStyle>
            <a:lvl1pPr algn="l">
              <a:defRPr b="0" i="0">
                <a:solidFill>
                  <a:schemeClr val="bg1"/>
                </a:solidFill>
              </a:defRPr>
            </a:lvl1p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a:xfrm rot="5400000">
            <a:off x="3551384" y="4419234"/>
            <a:ext cx="5146393" cy="171495"/>
          </a:xfrm>
        </p:spPr>
        <p:txBody>
          <a:bodyPr/>
          <a:lstStyle>
            <a:lvl1pPr>
              <a:defRPr>
                <a:solidFill>
                  <a:schemeClr val="bg1"/>
                </a:solidFill>
              </a:defRPr>
            </a:lvl1pPr>
          </a:lstStyle>
          <a:p>
            <a:endParaRPr lang="en-US" dirty="0"/>
          </a:p>
        </p:txBody>
      </p:sp>
      <p:sp>
        <p:nvSpPr>
          <p:cNvPr id="10" name="Rectangle 9"/>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5823960" y="390146"/>
            <a:ext cx="471610" cy="1023583"/>
          </a:xfrm>
        </p:spPr>
        <p:txBody>
          <a:bodyPr/>
          <a:lstStyle>
            <a:lvl1pPr>
              <a:defRPr sz="2100" b="0" i="0" baseline="0">
                <a:latin typeface="+mj-lt"/>
              </a:defRPr>
            </a:lvl1pPr>
          </a:lstStyle>
          <a:p>
            <a:fld id="{318F0129-01DE-465E-A093-B4B45CAF4852}" type="slidenum">
              <a:rPr lang="en-US" smtClean="0"/>
              <a:t>‹#›</a:t>
            </a:fld>
            <a:endParaRPr lang="en-US" dirty="0"/>
          </a:p>
        </p:txBody>
      </p:sp>
    </p:spTree>
    <p:extLst>
      <p:ext uri="{BB962C8B-B14F-4D97-AF65-F5344CB8AC3E}">
        <p14:creationId xmlns:p14="http://schemas.microsoft.com/office/powerpoint/2010/main" val="1805940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1" name="Group 10"/>
          <p:cNvGrpSpPr/>
          <p:nvPr/>
        </p:nvGrpSpPr>
        <p:grpSpPr>
          <a:xfrm>
            <a:off x="0" y="-3077"/>
            <a:ext cx="6858000" cy="9147077"/>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2" y="6615271"/>
            <a:ext cx="4816502" cy="755651"/>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49831" y="914400"/>
            <a:ext cx="481650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649833" y="7370921"/>
            <a:ext cx="4816502" cy="658283"/>
          </a:xfrm>
        </p:spPr>
        <p:txBody>
          <a:bodyPr>
            <a:normAutofit/>
          </a:bodyPr>
          <a:lstStyle>
            <a:lvl1pPr marL="0" indent="0">
              <a:buNone/>
              <a:defRPr sz="90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3254667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0" y="-3077"/>
            <a:ext cx="6858000" cy="9147077"/>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Rectangle 13"/>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1" y="1236134"/>
            <a:ext cx="4816503" cy="2204156"/>
          </a:xfrm>
        </p:spPr>
        <p:txBody>
          <a:bodyPr anchor="ctr"/>
          <a:lstStyle>
            <a:lvl1pPr>
              <a:defRPr sz="2700"/>
            </a:lvl1pPr>
          </a:lstStyle>
          <a:p>
            <a:r>
              <a:rPr lang="en-US"/>
              <a:t>Click to edit Master title style</a:t>
            </a:r>
            <a:endParaRPr lang="en-US" dirty="0"/>
          </a:p>
        </p:txBody>
      </p:sp>
      <p:sp>
        <p:nvSpPr>
          <p:cNvPr id="13" name="Text Placeholder 3"/>
          <p:cNvSpPr>
            <a:spLocks noGrp="1"/>
          </p:cNvSpPr>
          <p:nvPr>
            <p:ph type="body" sz="half" idx="2"/>
          </p:nvPr>
        </p:nvSpPr>
        <p:spPr>
          <a:xfrm>
            <a:off x="649831" y="4678676"/>
            <a:ext cx="4816502" cy="3354497"/>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8" name="Rectangle 17"/>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3986369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3077"/>
            <a:ext cx="6858000" cy="9147077"/>
            <a:chOff x="0" y="-2308"/>
            <a:chExt cx="9144000" cy="6860308"/>
          </a:xfrm>
        </p:grpSpPr>
        <p:sp>
          <p:nvSpPr>
            <p:cNvPr id="13" name="Rectangle 12"/>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5"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6" name="Freeform 35"/>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1"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0" name="TextBox 9"/>
          <p:cNvSpPr txBox="1"/>
          <p:nvPr/>
        </p:nvSpPr>
        <p:spPr>
          <a:xfrm>
            <a:off x="483541" y="872352"/>
            <a:ext cx="451193" cy="1015663"/>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6000" dirty="0"/>
              <a:t>“</a:t>
            </a:r>
          </a:p>
        </p:txBody>
      </p:sp>
      <p:sp>
        <p:nvSpPr>
          <p:cNvPr id="11" name="TextBox 10"/>
          <p:cNvSpPr txBox="1"/>
          <p:nvPr/>
        </p:nvSpPr>
        <p:spPr>
          <a:xfrm>
            <a:off x="5420591" y="3867386"/>
            <a:ext cx="404230" cy="1015663"/>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6000" dirty="0"/>
              <a:t>”</a:t>
            </a:r>
          </a:p>
        </p:txBody>
      </p:sp>
      <p:sp>
        <p:nvSpPr>
          <p:cNvPr id="2" name="Title 1"/>
          <p:cNvSpPr>
            <a:spLocks noGrp="1"/>
          </p:cNvSpPr>
          <p:nvPr>
            <p:ph type="title"/>
          </p:nvPr>
        </p:nvSpPr>
        <p:spPr>
          <a:xfrm>
            <a:off x="846045" y="1219202"/>
            <a:ext cx="4620289" cy="3859837"/>
          </a:xfrm>
        </p:spPr>
        <p:txBody>
          <a:bodyPr/>
          <a:lstStyle>
            <a:lvl1pPr>
              <a:defRPr sz="2700"/>
            </a:lvl1pPr>
          </a:lstStyle>
          <a:p>
            <a:r>
              <a:rPr lang="en-US"/>
              <a:t>Click to edit Master title style</a:t>
            </a:r>
            <a:endParaRPr lang="en-US" dirty="0"/>
          </a:p>
        </p:txBody>
      </p:sp>
      <p:sp>
        <p:nvSpPr>
          <p:cNvPr id="17" name="Text Placeholder 3"/>
          <p:cNvSpPr>
            <a:spLocks noGrp="1"/>
          </p:cNvSpPr>
          <p:nvPr>
            <p:ph type="body" sz="half" idx="13"/>
          </p:nvPr>
        </p:nvSpPr>
        <p:spPr>
          <a:xfrm>
            <a:off x="1040459" y="5085965"/>
            <a:ext cx="4234607" cy="444151"/>
          </a:xfrm>
        </p:spPr>
        <p:txBody>
          <a:bodyPr>
            <a:normAutofit/>
          </a:bodyPr>
          <a:lstStyle>
            <a:lvl1pPr marL="0" indent="0">
              <a:buNone/>
              <a:defRPr lang="en-US" sz="1050" b="0" i="0" kern="1200" cap="small" dirty="0">
                <a:solidFill>
                  <a:schemeClr val="accent1"/>
                </a:solidFill>
                <a:ea typeface="+mn-ea"/>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6" name="Text Placeholder 3"/>
          <p:cNvSpPr>
            <a:spLocks noGrp="1"/>
          </p:cNvSpPr>
          <p:nvPr>
            <p:ph type="body" sz="half" idx="2"/>
          </p:nvPr>
        </p:nvSpPr>
        <p:spPr>
          <a:xfrm>
            <a:off x="649830" y="6667754"/>
            <a:ext cx="4816504" cy="1365420"/>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4" name="Date Placeholder 3"/>
          <p:cNvSpPr>
            <a:spLocks noGrp="1"/>
          </p:cNvSpPr>
          <p:nvPr>
            <p:ph type="dt" sz="half" idx="10"/>
          </p:nvPr>
        </p:nvSpPr>
        <p:spPr/>
        <p:txBody>
          <a:bodyPr/>
          <a:lstStyle>
            <a:lvl1pPr>
              <a:defRPr sz="675"/>
            </a:lvl1p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lvl1pPr>
              <a:defRPr sz="675"/>
            </a:lvl1pPr>
          </a:lstStyle>
          <a:p>
            <a:endParaRPr lang="en-US" dirty="0"/>
          </a:p>
        </p:txBody>
      </p:sp>
      <p:sp>
        <p:nvSpPr>
          <p:cNvPr id="43" name="Rectangle 42"/>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3606465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7" name="Group 6"/>
          <p:cNvGrpSpPr/>
          <p:nvPr/>
        </p:nvGrpSpPr>
        <p:grpSpPr>
          <a:xfrm>
            <a:off x="0" y="-3077"/>
            <a:ext cx="6858000" cy="9147077"/>
            <a:chOff x="0" y="-2308"/>
            <a:chExt cx="9144000" cy="6860308"/>
          </a:xfrm>
        </p:grpSpPr>
        <p:sp>
          <p:nvSpPr>
            <p:cNvPr id="10" name="Rectangle 9"/>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11"/>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1" y="2743200"/>
            <a:ext cx="4816503" cy="2794001"/>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649831" y="6879199"/>
            <a:ext cx="4816503" cy="1147200"/>
          </a:xfrm>
        </p:spPr>
        <p:txBody>
          <a:bodyPr anchor="t"/>
          <a:lstStyle>
            <a:lvl1pPr marL="0" indent="0" algn="l">
              <a:buNone/>
              <a:defRPr sz="1500" cap="none">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5" name="Rectangle 14"/>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427208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651663" y="1236135"/>
            <a:ext cx="4817694" cy="946485"/>
          </a:xfrm>
        </p:spPr>
        <p:txBody>
          <a:bodyPr/>
          <a:lstStyle>
            <a:lvl1pPr>
              <a:defRPr sz="2400"/>
            </a:lvl1pPr>
          </a:lstStyle>
          <a:p>
            <a:r>
              <a:rPr lang="en-US"/>
              <a:t>Click to edit Master title style</a:t>
            </a:r>
            <a:endParaRPr lang="en-US" dirty="0"/>
          </a:p>
        </p:txBody>
      </p:sp>
      <p:sp>
        <p:nvSpPr>
          <p:cNvPr id="3" name="Text Placeholder 2"/>
          <p:cNvSpPr>
            <a:spLocks noGrp="1"/>
          </p:cNvSpPr>
          <p:nvPr>
            <p:ph type="body" idx="1"/>
          </p:nvPr>
        </p:nvSpPr>
        <p:spPr>
          <a:xfrm>
            <a:off x="651663" y="3318932"/>
            <a:ext cx="1733241"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2" name="Text Placeholder 3"/>
          <p:cNvSpPr>
            <a:spLocks noGrp="1"/>
          </p:cNvSpPr>
          <p:nvPr>
            <p:ph type="body" sz="half" idx="15"/>
          </p:nvPr>
        </p:nvSpPr>
        <p:spPr>
          <a:xfrm>
            <a:off x="651663" y="4196220"/>
            <a:ext cx="1733241" cy="3836953"/>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Text Placeholder 4"/>
          <p:cNvSpPr>
            <a:spLocks noGrp="1"/>
          </p:cNvSpPr>
          <p:nvPr>
            <p:ph type="body" sz="quarter" idx="3"/>
          </p:nvPr>
        </p:nvSpPr>
        <p:spPr>
          <a:xfrm>
            <a:off x="2556353" y="3318935"/>
            <a:ext cx="1745063"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Text Placeholder 3"/>
          <p:cNvSpPr>
            <a:spLocks noGrp="1"/>
          </p:cNvSpPr>
          <p:nvPr>
            <p:ph type="body" sz="half" idx="16"/>
          </p:nvPr>
        </p:nvSpPr>
        <p:spPr>
          <a:xfrm>
            <a:off x="2556354" y="4196219"/>
            <a:ext cx="1745063" cy="3851155"/>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4" name="Text Placeholder 4"/>
          <p:cNvSpPr>
            <a:spLocks noGrp="1"/>
          </p:cNvSpPr>
          <p:nvPr>
            <p:ph type="body" sz="quarter" idx="13"/>
          </p:nvPr>
        </p:nvSpPr>
        <p:spPr>
          <a:xfrm>
            <a:off x="4472865" y="3318934"/>
            <a:ext cx="1735305" cy="877281"/>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4" name="Text Placeholder 3"/>
          <p:cNvSpPr>
            <a:spLocks noGrp="1"/>
          </p:cNvSpPr>
          <p:nvPr>
            <p:ph type="body" sz="half" idx="17"/>
          </p:nvPr>
        </p:nvSpPr>
        <p:spPr>
          <a:xfrm>
            <a:off x="4472866" y="4196216"/>
            <a:ext cx="1735304" cy="3851157"/>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cxnSp>
        <p:nvCxnSpPr>
          <p:cNvPr id="19" name="Straight Connector 18"/>
          <p:cNvCxnSpPr/>
          <p:nvPr/>
        </p:nvCxnSpPr>
        <p:spPr>
          <a:xfrm>
            <a:off x="2470898"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4387141"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4151637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649831" y="1249297"/>
            <a:ext cx="4817694" cy="933323"/>
          </a:xfrm>
        </p:spPr>
        <p:txBody>
          <a:bodyPr/>
          <a:lstStyle>
            <a:lvl1pPr>
              <a:defRPr sz="2400"/>
            </a:lvl1pPr>
          </a:lstStyle>
          <a:p>
            <a:r>
              <a:rPr lang="en-US"/>
              <a:t>Click to edit Master title style</a:t>
            </a:r>
            <a:endParaRPr lang="en-US" dirty="0"/>
          </a:p>
        </p:txBody>
      </p:sp>
      <p:sp>
        <p:nvSpPr>
          <p:cNvPr id="3" name="Text Placeholder 2"/>
          <p:cNvSpPr>
            <a:spLocks noGrp="1"/>
          </p:cNvSpPr>
          <p:nvPr>
            <p:ph type="body" idx="1"/>
          </p:nvPr>
        </p:nvSpPr>
        <p:spPr>
          <a:xfrm>
            <a:off x="649829" y="5584729"/>
            <a:ext cx="1735548" cy="865348"/>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9" name="Picture Placeholder 2"/>
          <p:cNvSpPr>
            <a:spLocks noGrp="1" noChangeAspect="1"/>
          </p:cNvSpPr>
          <p:nvPr>
            <p:ph type="pic" idx="15"/>
          </p:nvPr>
        </p:nvSpPr>
        <p:spPr>
          <a:xfrm>
            <a:off x="765946" y="3318934"/>
            <a:ext cx="1509703" cy="19297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3" name="Text Placeholder 3"/>
          <p:cNvSpPr>
            <a:spLocks noGrp="1"/>
          </p:cNvSpPr>
          <p:nvPr>
            <p:ph type="body" sz="half" idx="18"/>
          </p:nvPr>
        </p:nvSpPr>
        <p:spPr>
          <a:xfrm>
            <a:off x="649829" y="6450077"/>
            <a:ext cx="1731960" cy="1583096"/>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Text Placeholder 4"/>
          <p:cNvSpPr>
            <a:spLocks noGrp="1"/>
          </p:cNvSpPr>
          <p:nvPr>
            <p:ph type="body" sz="quarter" idx="3"/>
          </p:nvPr>
        </p:nvSpPr>
        <p:spPr>
          <a:xfrm>
            <a:off x="2553238" y="5584728"/>
            <a:ext cx="1748177"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30" name="Picture Placeholder 2"/>
          <p:cNvSpPr>
            <a:spLocks noGrp="1" noChangeAspect="1"/>
          </p:cNvSpPr>
          <p:nvPr>
            <p:ph type="pic" idx="16"/>
          </p:nvPr>
        </p:nvSpPr>
        <p:spPr>
          <a:xfrm>
            <a:off x="2662966" y="3318934"/>
            <a:ext cx="1518887" cy="19297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2553238" y="6462012"/>
            <a:ext cx="1748178" cy="1571163"/>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4" name="Text Placeholder 4"/>
          <p:cNvSpPr>
            <a:spLocks noGrp="1"/>
          </p:cNvSpPr>
          <p:nvPr>
            <p:ph type="body" sz="quarter" idx="13"/>
          </p:nvPr>
        </p:nvSpPr>
        <p:spPr>
          <a:xfrm>
            <a:off x="4472865" y="5579752"/>
            <a:ext cx="1724619"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31" name="Picture Placeholder 2"/>
          <p:cNvSpPr>
            <a:spLocks noGrp="1" noChangeAspect="1"/>
          </p:cNvSpPr>
          <p:nvPr>
            <p:ph type="pic" idx="17"/>
          </p:nvPr>
        </p:nvSpPr>
        <p:spPr>
          <a:xfrm>
            <a:off x="4578709" y="3318934"/>
            <a:ext cx="1514129" cy="19297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4472865" y="6462013"/>
            <a:ext cx="1724619" cy="1585360"/>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cxnSp>
        <p:nvCxnSpPr>
          <p:cNvPr id="21" name="Straight Connector 20"/>
          <p:cNvCxnSpPr/>
          <p:nvPr/>
        </p:nvCxnSpPr>
        <p:spPr>
          <a:xfrm>
            <a:off x="2467514"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387141"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1142199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49831" y="3318933"/>
            <a:ext cx="4757401" cy="4707467"/>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lvl1pPr>
              <a:defRPr sz="675"/>
            </a:lvl1pPr>
          </a:lstStyle>
          <a:p>
            <a:endParaRPr lang="en-US" dirty="0"/>
          </a:p>
        </p:txBody>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5715027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0" name="Group 9"/>
          <p:cNvGrpSpPr/>
          <p:nvPr/>
        </p:nvGrpSpPr>
        <p:grpSpPr>
          <a:xfrm>
            <a:off x="0" y="-3077"/>
            <a:ext cx="6858000" cy="9147077"/>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4626727" y="1930399"/>
            <a:ext cx="839606" cy="609599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36177" y="1930399"/>
            <a:ext cx="3326579" cy="6095999"/>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12042402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2C1AC62-171D-6767-3CAF-9C95F7392684}"/>
              </a:ext>
            </a:extLst>
          </p:cNvPr>
          <p:cNvSpPr>
            <a:spLocks noGrp="1"/>
          </p:cNvSpPr>
          <p:nvPr userDrawn="1">
            <p:ph type="title" hasCustomPrompt="1"/>
          </p:nvPr>
        </p:nvSpPr>
        <p:spPr>
          <a:xfrm>
            <a:off x="573478" y="459815"/>
            <a:ext cx="3808022" cy="438760"/>
          </a:xfrm>
        </p:spPr>
        <p:txBody>
          <a:bodyPr>
            <a:noAutofit/>
          </a:bodyPr>
          <a:lstStyle>
            <a:lvl1pPr>
              <a:defRPr sz="2900">
                <a:solidFill>
                  <a:schemeClr val="bg2"/>
                </a:solidFill>
              </a:defRPr>
            </a:lvl1pPr>
          </a:lstStyle>
          <a:p>
            <a:r>
              <a:rPr lang="en-US" dirty="0"/>
              <a:t>Click to add title</a:t>
            </a:r>
          </a:p>
        </p:txBody>
      </p:sp>
      <p:sp>
        <p:nvSpPr>
          <p:cNvPr id="6" name="Text Placeholder 5">
            <a:extLst>
              <a:ext uri="{FF2B5EF4-FFF2-40B4-BE49-F238E27FC236}">
                <a16:creationId xmlns:a16="http://schemas.microsoft.com/office/drawing/2014/main" id="{BF2B4B77-581A-E6DA-8811-57D5609F2C50}"/>
              </a:ext>
            </a:extLst>
          </p:cNvPr>
          <p:cNvSpPr>
            <a:spLocks noGrp="1"/>
          </p:cNvSpPr>
          <p:nvPr userDrawn="1">
            <p:ph type="body" sz="quarter" idx="10" hasCustomPrompt="1"/>
          </p:nvPr>
        </p:nvSpPr>
        <p:spPr>
          <a:xfrm>
            <a:off x="586423" y="952450"/>
            <a:ext cx="2614612"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7" name="Text Placeholder 5">
            <a:extLst>
              <a:ext uri="{FF2B5EF4-FFF2-40B4-BE49-F238E27FC236}">
                <a16:creationId xmlns:a16="http://schemas.microsoft.com/office/drawing/2014/main" id="{F0452E87-AAD8-FB8E-3BDE-753C44265184}"/>
              </a:ext>
            </a:extLst>
          </p:cNvPr>
          <p:cNvSpPr>
            <a:spLocks noGrp="1"/>
          </p:cNvSpPr>
          <p:nvPr userDrawn="1">
            <p:ph type="body" sz="quarter" idx="11" hasCustomPrompt="1"/>
          </p:nvPr>
        </p:nvSpPr>
        <p:spPr>
          <a:xfrm>
            <a:off x="4381499" y="400685"/>
            <a:ext cx="1880163" cy="887128"/>
          </a:xfrm>
        </p:spPr>
        <p:txBody>
          <a:bodyPr>
            <a:noAutofit/>
          </a:bodyPr>
          <a:lstStyle>
            <a:lvl1pPr marL="0" indent="0" algn="r">
              <a:lnSpc>
                <a:spcPct val="150000"/>
              </a:lnSpc>
              <a:spcBef>
                <a:spcPts val="0"/>
              </a:spcBef>
              <a:spcAft>
                <a:spcPts val="120"/>
              </a:spcAft>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8" name="Text Placeholder 5">
            <a:extLst>
              <a:ext uri="{FF2B5EF4-FFF2-40B4-BE49-F238E27FC236}">
                <a16:creationId xmlns:a16="http://schemas.microsoft.com/office/drawing/2014/main" id="{E8680724-A146-B092-3470-54909E709440}"/>
              </a:ext>
            </a:extLst>
          </p:cNvPr>
          <p:cNvSpPr>
            <a:spLocks noGrp="1"/>
          </p:cNvSpPr>
          <p:nvPr userDrawn="1">
            <p:ph type="body" sz="quarter" idx="12" hasCustomPrompt="1"/>
          </p:nvPr>
        </p:nvSpPr>
        <p:spPr>
          <a:xfrm>
            <a:off x="587058" y="1592530"/>
            <a:ext cx="2072322" cy="288925"/>
          </a:xfrm>
        </p:spPr>
        <p:txBody>
          <a:bodyPr>
            <a:noAutofit/>
          </a:bodyPr>
          <a:lstStyle>
            <a:lvl1pPr marL="0" indent="0">
              <a:buNone/>
              <a:defRPr sz="18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TITLE</a:t>
            </a:r>
          </a:p>
        </p:txBody>
      </p:sp>
      <p:sp>
        <p:nvSpPr>
          <p:cNvPr id="10" name="Text Placeholder 5">
            <a:extLst>
              <a:ext uri="{FF2B5EF4-FFF2-40B4-BE49-F238E27FC236}">
                <a16:creationId xmlns:a16="http://schemas.microsoft.com/office/drawing/2014/main" id="{7BB88258-6391-17F0-1041-A85F7095428D}"/>
              </a:ext>
            </a:extLst>
          </p:cNvPr>
          <p:cNvSpPr>
            <a:spLocks noGrp="1"/>
          </p:cNvSpPr>
          <p:nvPr userDrawn="1">
            <p:ph type="body" sz="quarter" idx="14" hasCustomPrompt="1"/>
          </p:nvPr>
        </p:nvSpPr>
        <p:spPr>
          <a:xfrm>
            <a:off x="594678" y="1912252"/>
            <a:ext cx="2125662"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42" name="SmartArt Placeholder 41">
            <a:extLst>
              <a:ext uri="{FF2B5EF4-FFF2-40B4-BE49-F238E27FC236}">
                <a16:creationId xmlns:a16="http://schemas.microsoft.com/office/drawing/2014/main" id="{D653EFEC-DD14-C238-57D5-90CF2270C169}"/>
              </a:ext>
            </a:extLst>
          </p:cNvPr>
          <p:cNvSpPr>
            <a:spLocks noGrp="1"/>
          </p:cNvSpPr>
          <p:nvPr userDrawn="1">
            <p:ph type="dgm" sz="quarter" idx="44"/>
          </p:nvPr>
        </p:nvSpPr>
        <p:spPr>
          <a:xfrm>
            <a:off x="617538" y="2238840"/>
            <a:ext cx="1889761" cy="1808437"/>
          </a:xfrm>
        </p:spPr>
        <p:txBody>
          <a:bodyPr anchor="ctr">
            <a:normAutofit/>
          </a:bodyPr>
          <a:lstStyle>
            <a:lvl1pPr marL="0" indent="0" algn="ctr">
              <a:buNone/>
              <a:defRPr sz="1200"/>
            </a:lvl1pPr>
          </a:lstStyle>
          <a:p>
            <a:r>
              <a:rPr lang="en-US"/>
              <a:t>Click icon to add SmartArt graphic</a:t>
            </a:r>
            <a:endParaRPr lang="en-US" dirty="0"/>
          </a:p>
        </p:txBody>
      </p:sp>
      <p:grpSp>
        <p:nvGrpSpPr>
          <p:cNvPr id="49" name="Group 48">
            <a:extLst>
              <a:ext uri="{FF2B5EF4-FFF2-40B4-BE49-F238E27FC236}">
                <a16:creationId xmlns:a16="http://schemas.microsoft.com/office/drawing/2014/main" id="{561DD0C6-03BC-5BD4-A7D2-BD85A7C3E158}"/>
              </a:ext>
              <a:ext uri="{C183D7F6-B498-43B3-948B-1728B52AA6E4}">
                <adec:decorative xmlns:adec="http://schemas.microsoft.com/office/drawing/2017/decorative" val="1"/>
              </a:ext>
            </a:extLst>
          </p:cNvPr>
          <p:cNvGrpSpPr/>
          <p:nvPr userDrawn="1"/>
        </p:nvGrpSpPr>
        <p:grpSpPr>
          <a:xfrm>
            <a:off x="668664" y="4399603"/>
            <a:ext cx="1326218" cy="591695"/>
            <a:chOff x="668664" y="4399603"/>
            <a:chExt cx="1326218" cy="591695"/>
          </a:xfrm>
        </p:grpSpPr>
        <p:sp>
          <p:nvSpPr>
            <p:cNvPr id="50" name="Rectangle 49" descr="skills bar chart object">
              <a:extLst>
                <a:ext uri="{FF2B5EF4-FFF2-40B4-BE49-F238E27FC236}">
                  <a16:creationId xmlns:a16="http://schemas.microsoft.com/office/drawing/2014/main" id="{E2969637-6ED2-34AE-98AA-2DED346E2BAC}"/>
                </a:ext>
                <a:ext uri="{C183D7F6-B498-43B3-948B-1728B52AA6E4}">
                  <adec:decorative xmlns:adec="http://schemas.microsoft.com/office/drawing/2017/decorative" val="0"/>
                </a:ext>
              </a:extLst>
            </p:cNvPr>
            <p:cNvSpPr/>
            <p:nvPr/>
          </p:nvSpPr>
          <p:spPr>
            <a:xfrm rot="10800000">
              <a:off x="668664" y="4405095"/>
              <a:ext cx="234314" cy="16342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1" name="Rectangle 50" descr="skills bar chart object">
              <a:extLst>
                <a:ext uri="{FF2B5EF4-FFF2-40B4-BE49-F238E27FC236}">
                  <a16:creationId xmlns:a16="http://schemas.microsoft.com/office/drawing/2014/main" id="{5EF22F08-44A5-5A0A-0006-7908196A753E}"/>
                </a:ext>
                <a:ext uri="{C183D7F6-B498-43B3-948B-1728B52AA6E4}">
                  <adec:decorative xmlns:adec="http://schemas.microsoft.com/office/drawing/2017/decorative" val="0"/>
                </a:ext>
              </a:extLst>
            </p:cNvPr>
            <p:cNvSpPr/>
            <p:nvPr/>
          </p:nvSpPr>
          <p:spPr>
            <a:xfrm rot="10800000">
              <a:off x="1575282" y="4399603"/>
              <a:ext cx="419600" cy="163423"/>
            </a:xfrm>
            <a:prstGeom prst="rect">
              <a:avLst/>
            </a:prstGeom>
            <a:solidFill>
              <a:srgbClr val="A7D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2" name="Rectangle 51" descr="skills bar chart object">
              <a:extLst>
                <a:ext uri="{FF2B5EF4-FFF2-40B4-BE49-F238E27FC236}">
                  <a16:creationId xmlns:a16="http://schemas.microsoft.com/office/drawing/2014/main" id="{508EA9D2-2AEF-0CD7-BFA4-E88D437A08D5}"/>
                </a:ext>
                <a:ext uri="{C183D7F6-B498-43B3-948B-1728B52AA6E4}">
                  <adec:decorative xmlns:adec="http://schemas.microsoft.com/office/drawing/2017/decorative" val="0"/>
                </a:ext>
              </a:extLst>
            </p:cNvPr>
            <p:cNvSpPr/>
            <p:nvPr/>
          </p:nvSpPr>
          <p:spPr>
            <a:xfrm rot="10800000">
              <a:off x="668664" y="4821388"/>
              <a:ext cx="234314" cy="1634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3" name="Rectangle 52" descr="skills bar chart object">
              <a:extLst>
                <a:ext uri="{FF2B5EF4-FFF2-40B4-BE49-F238E27FC236}">
                  <a16:creationId xmlns:a16="http://schemas.microsoft.com/office/drawing/2014/main" id="{EAD3922D-A403-4BD9-B9D4-9EBFA1ACA542}"/>
                </a:ext>
                <a:ext uri="{C183D7F6-B498-43B3-948B-1728B52AA6E4}">
                  <adec:decorative xmlns:adec="http://schemas.microsoft.com/office/drawing/2017/decorative" val="0"/>
                </a:ext>
              </a:extLst>
            </p:cNvPr>
            <p:cNvSpPr/>
            <p:nvPr/>
          </p:nvSpPr>
          <p:spPr>
            <a:xfrm rot="10800000">
              <a:off x="1575282" y="4827875"/>
              <a:ext cx="419600" cy="1634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grpSp>
      <p:sp>
        <p:nvSpPr>
          <p:cNvPr id="20" name="Text Placeholder 5">
            <a:extLst>
              <a:ext uri="{FF2B5EF4-FFF2-40B4-BE49-F238E27FC236}">
                <a16:creationId xmlns:a16="http://schemas.microsoft.com/office/drawing/2014/main" id="{5CC888CD-ACC0-1C46-40FE-E358D6A2D47A}"/>
              </a:ext>
            </a:extLst>
          </p:cNvPr>
          <p:cNvSpPr>
            <a:spLocks noGrp="1"/>
          </p:cNvSpPr>
          <p:nvPr userDrawn="1">
            <p:ph type="body" sz="quarter" idx="24" hasCustomPrompt="1"/>
          </p:nvPr>
        </p:nvSpPr>
        <p:spPr>
          <a:xfrm>
            <a:off x="632778" y="4243040"/>
            <a:ext cx="586422"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4" name="Text Placeholder 5">
            <a:extLst>
              <a:ext uri="{FF2B5EF4-FFF2-40B4-BE49-F238E27FC236}">
                <a16:creationId xmlns:a16="http://schemas.microsoft.com/office/drawing/2014/main" id="{50A11EA1-E6E0-0968-B541-2B231D0D32E2}"/>
              </a:ext>
            </a:extLst>
          </p:cNvPr>
          <p:cNvSpPr>
            <a:spLocks noGrp="1"/>
          </p:cNvSpPr>
          <p:nvPr userDrawn="1">
            <p:ph type="body" sz="quarter" idx="28" hasCustomPrompt="1"/>
          </p:nvPr>
        </p:nvSpPr>
        <p:spPr>
          <a:xfrm>
            <a:off x="914559" y="4235738"/>
            <a:ext cx="655003"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2" name="Text Placeholder 5">
            <a:extLst>
              <a:ext uri="{FF2B5EF4-FFF2-40B4-BE49-F238E27FC236}">
                <a16:creationId xmlns:a16="http://schemas.microsoft.com/office/drawing/2014/main" id="{EB7B1D72-94D5-6F7C-3E31-7D2895DC9345}"/>
              </a:ext>
            </a:extLst>
          </p:cNvPr>
          <p:cNvSpPr>
            <a:spLocks noGrp="1"/>
          </p:cNvSpPr>
          <p:nvPr userDrawn="1">
            <p:ph type="body" sz="quarter" idx="26" hasCustomPrompt="1"/>
          </p:nvPr>
        </p:nvSpPr>
        <p:spPr>
          <a:xfrm>
            <a:off x="1490186" y="4243040"/>
            <a:ext cx="655003"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6" name="Text Placeholder 5">
            <a:extLst>
              <a:ext uri="{FF2B5EF4-FFF2-40B4-BE49-F238E27FC236}">
                <a16:creationId xmlns:a16="http://schemas.microsoft.com/office/drawing/2014/main" id="{FE4AD445-4873-A185-1F9D-0FF58B5B621A}"/>
              </a:ext>
            </a:extLst>
          </p:cNvPr>
          <p:cNvSpPr>
            <a:spLocks noGrp="1"/>
          </p:cNvSpPr>
          <p:nvPr userDrawn="1">
            <p:ph type="body" sz="quarter" idx="30" hasCustomPrompt="1"/>
          </p:nvPr>
        </p:nvSpPr>
        <p:spPr>
          <a:xfrm>
            <a:off x="1988058" y="4246312"/>
            <a:ext cx="732282" cy="323909"/>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1" name="Text Placeholder 5">
            <a:extLst>
              <a:ext uri="{FF2B5EF4-FFF2-40B4-BE49-F238E27FC236}">
                <a16:creationId xmlns:a16="http://schemas.microsoft.com/office/drawing/2014/main" id="{D9B7846B-D40E-7285-13D8-7C00FBDC5097}"/>
              </a:ext>
            </a:extLst>
          </p:cNvPr>
          <p:cNvSpPr>
            <a:spLocks noGrp="1"/>
          </p:cNvSpPr>
          <p:nvPr userDrawn="1">
            <p:ph type="body" sz="quarter" idx="25" hasCustomPrompt="1"/>
          </p:nvPr>
        </p:nvSpPr>
        <p:spPr>
          <a:xfrm>
            <a:off x="632778" y="4661505"/>
            <a:ext cx="586422"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5" name="Text Placeholder 5">
            <a:extLst>
              <a:ext uri="{FF2B5EF4-FFF2-40B4-BE49-F238E27FC236}">
                <a16:creationId xmlns:a16="http://schemas.microsoft.com/office/drawing/2014/main" id="{09F43D06-17CA-4F1B-E619-F220A9BD54FB}"/>
              </a:ext>
            </a:extLst>
          </p:cNvPr>
          <p:cNvSpPr>
            <a:spLocks noGrp="1"/>
          </p:cNvSpPr>
          <p:nvPr userDrawn="1">
            <p:ph type="body" sz="quarter" idx="29" hasCustomPrompt="1"/>
          </p:nvPr>
        </p:nvSpPr>
        <p:spPr>
          <a:xfrm>
            <a:off x="918225" y="4673947"/>
            <a:ext cx="655003"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3" name="Text Placeholder 5">
            <a:extLst>
              <a:ext uri="{FF2B5EF4-FFF2-40B4-BE49-F238E27FC236}">
                <a16:creationId xmlns:a16="http://schemas.microsoft.com/office/drawing/2014/main" id="{13CD3608-CA5B-D6D9-FB88-B02828E84CDE}"/>
              </a:ext>
            </a:extLst>
          </p:cNvPr>
          <p:cNvSpPr>
            <a:spLocks noGrp="1"/>
          </p:cNvSpPr>
          <p:nvPr userDrawn="1">
            <p:ph type="body" sz="quarter" idx="27" hasCustomPrompt="1"/>
          </p:nvPr>
        </p:nvSpPr>
        <p:spPr>
          <a:xfrm>
            <a:off x="1558767" y="4646265"/>
            <a:ext cx="586422"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7" name="Text Placeholder 5">
            <a:extLst>
              <a:ext uri="{FF2B5EF4-FFF2-40B4-BE49-F238E27FC236}">
                <a16:creationId xmlns:a16="http://schemas.microsoft.com/office/drawing/2014/main" id="{CCC29553-A436-AD37-D7A5-0F3E9027946F}"/>
              </a:ext>
            </a:extLst>
          </p:cNvPr>
          <p:cNvSpPr>
            <a:spLocks noGrp="1"/>
          </p:cNvSpPr>
          <p:nvPr userDrawn="1">
            <p:ph type="body" sz="quarter" idx="31" hasCustomPrompt="1"/>
          </p:nvPr>
        </p:nvSpPr>
        <p:spPr>
          <a:xfrm>
            <a:off x="1991724" y="4672329"/>
            <a:ext cx="728616"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 name="Text Placeholder 7">
            <a:extLst>
              <a:ext uri="{FF2B5EF4-FFF2-40B4-BE49-F238E27FC236}">
                <a16:creationId xmlns:a16="http://schemas.microsoft.com/office/drawing/2014/main" id="{C3830AC8-0E98-22B7-7EC8-71DBE708816D}"/>
              </a:ext>
            </a:extLst>
          </p:cNvPr>
          <p:cNvSpPr>
            <a:spLocks noGrp="1"/>
          </p:cNvSpPr>
          <p:nvPr userDrawn="1">
            <p:ph type="body" sz="quarter" idx="48" hasCustomPrompt="1"/>
          </p:nvPr>
        </p:nvSpPr>
        <p:spPr>
          <a:xfrm>
            <a:off x="675112" y="5643407"/>
            <a:ext cx="1536192"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28" name="Text Placeholder 5">
            <a:extLst>
              <a:ext uri="{FF2B5EF4-FFF2-40B4-BE49-F238E27FC236}">
                <a16:creationId xmlns:a16="http://schemas.microsoft.com/office/drawing/2014/main" id="{98FF64C1-BC61-05AF-61D6-69613EF873DA}"/>
              </a:ext>
            </a:extLst>
          </p:cNvPr>
          <p:cNvSpPr>
            <a:spLocks noGrp="1"/>
          </p:cNvSpPr>
          <p:nvPr userDrawn="1">
            <p:ph type="body" sz="quarter" idx="32" hasCustomPrompt="1"/>
          </p:nvPr>
        </p:nvSpPr>
        <p:spPr>
          <a:xfrm>
            <a:off x="592536" y="5544671"/>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3" name="Text Placeholder 7">
            <a:extLst>
              <a:ext uri="{FF2B5EF4-FFF2-40B4-BE49-F238E27FC236}">
                <a16:creationId xmlns:a16="http://schemas.microsoft.com/office/drawing/2014/main" id="{D37E8096-8F3D-CF3A-5F99-C21887ED5149}"/>
              </a:ext>
            </a:extLst>
          </p:cNvPr>
          <p:cNvSpPr>
            <a:spLocks noGrp="1"/>
          </p:cNvSpPr>
          <p:nvPr userDrawn="1">
            <p:ph type="body" sz="quarter" idx="49" hasCustomPrompt="1"/>
          </p:nvPr>
        </p:nvSpPr>
        <p:spPr>
          <a:xfrm>
            <a:off x="675112" y="5949422"/>
            <a:ext cx="1709928"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0" name="Text Placeholder 5">
            <a:extLst>
              <a:ext uri="{FF2B5EF4-FFF2-40B4-BE49-F238E27FC236}">
                <a16:creationId xmlns:a16="http://schemas.microsoft.com/office/drawing/2014/main" id="{8E2387F9-D3B5-3D85-FC98-C6C12212B34C}"/>
              </a:ext>
            </a:extLst>
          </p:cNvPr>
          <p:cNvSpPr>
            <a:spLocks noGrp="1"/>
          </p:cNvSpPr>
          <p:nvPr userDrawn="1">
            <p:ph type="body" sz="quarter" idx="33" hasCustomPrompt="1"/>
          </p:nvPr>
        </p:nvSpPr>
        <p:spPr>
          <a:xfrm>
            <a:off x="591344" y="5852201"/>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5" name="Text Placeholder 7">
            <a:extLst>
              <a:ext uri="{FF2B5EF4-FFF2-40B4-BE49-F238E27FC236}">
                <a16:creationId xmlns:a16="http://schemas.microsoft.com/office/drawing/2014/main" id="{6C1F324D-B7AB-07B4-1BDA-EC07EC226877}"/>
              </a:ext>
            </a:extLst>
          </p:cNvPr>
          <p:cNvSpPr>
            <a:spLocks noGrp="1"/>
          </p:cNvSpPr>
          <p:nvPr userDrawn="1">
            <p:ph type="body" sz="quarter" idx="50" hasCustomPrompt="1"/>
          </p:nvPr>
        </p:nvSpPr>
        <p:spPr>
          <a:xfrm>
            <a:off x="675112" y="6251935"/>
            <a:ext cx="1874520"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1" name="Text Placeholder 5">
            <a:extLst>
              <a:ext uri="{FF2B5EF4-FFF2-40B4-BE49-F238E27FC236}">
                <a16:creationId xmlns:a16="http://schemas.microsoft.com/office/drawing/2014/main" id="{A53448C4-4510-9AD6-DD74-31863B9D4428}"/>
              </a:ext>
            </a:extLst>
          </p:cNvPr>
          <p:cNvSpPr>
            <a:spLocks noGrp="1"/>
          </p:cNvSpPr>
          <p:nvPr userDrawn="1">
            <p:ph type="body" sz="quarter" idx="34" hasCustomPrompt="1"/>
          </p:nvPr>
        </p:nvSpPr>
        <p:spPr>
          <a:xfrm>
            <a:off x="601678" y="6153635"/>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29" name="Text Placeholder 7">
            <a:extLst>
              <a:ext uri="{FF2B5EF4-FFF2-40B4-BE49-F238E27FC236}">
                <a16:creationId xmlns:a16="http://schemas.microsoft.com/office/drawing/2014/main" id="{24E397C2-BC06-5DF3-411D-133F27F7B5F8}"/>
              </a:ext>
            </a:extLst>
          </p:cNvPr>
          <p:cNvSpPr>
            <a:spLocks noGrp="1"/>
          </p:cNvSpPr>
          <p:nvPr userDrawn="1">
            <p:ph type="body" sz="quarter" idx="51" hasCustomPrompt="1"/>
          </p:nvPr>
        </p:nvSpPr>
        <p:spPr>
          <a:xfrm>
            <a:off x="675112" y="6536600"/>
            <a:ext cx="1874520"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2" name="Text Placeholder 5">
            <a:extLst>
              <a:ext uri="{FF2B5EF4-FFF2-40B4-BE49-F238E27FC236}">
                <a16:creationId xmlns:a16="http://schemas.microsoft.com/office/drawing/2014/main" id="{F5CCE262-A606-736B-0A0A-ADAD9A9A0210}"/>
              </a:ext>
            </a:extLst>
          </p:cNvPr>
          <p:cNvSpPr>
            <a:spLocks noGrp="1"/>
          </p:cNvSpPr>
          <p:nvPr userDrawn="1">
            <p:ph type="body" sz="quarter" idx="35" hasCustomPrompt="1"/>
          </p:nvPr>
        </p:nvSpPr>
        <p:spPr>
          <a:xfrm>
            <a:off x="600486" y="6430685"/>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41" name="Text Placeholder 7">
            <a:extLst>
              <a:ext uri="{FF2B5EF4-FFF2-40B4-BE49-F238E27FC236}">
                <a16:creationId xmlns:a16="http://schemas.microsoft.com/office/drawing/2014/main" id="{D3F9330F-E86D-9A9D-F634-66E9141E163E}"/>
              </a:ext>
            </a:extLst>
          </p:cNvPr>
          <p:cNvSpPr>
            <a:spLocks noGrp="1"/>
          </p:cNvSpPr>
          <p:nvPr userDrawn="1">
            <p:ph type="body" sz="quarter" idx="52" hasCustomPrompt="1"/>
          </p:nvPr>
        </p:nvSpPr>
        <p:spPr>
          <a:xfrm>
            <a:off x="675112" y="6859234"/>
            <a:ext cx="1874520"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3" name="Text Placeholder 5">
            <a:extLst>
              <a:ext uri="{FF2B5EF4-FFF2-40B4-BE49-F238E27FC236}">
                <a16:creationId xmlns:a16="http://schemas.microsoft.com/office/drawing/2014/main" id="{CCBF4AE7-30A0-05E2-9FAC-833820B7A701}"/>
              </a:ext>
            </a:extLst>
          </p:cNvPr>
          <p:cNvSpPr>
            <a:spLocks noGrp="1"/>
          </p:cNvSpPr>
          <p:nvPr userDrawn="1">
            <p:ph type="body" sz="quarter" idx="36" hasCustomPrompt="1"/>
          </p:nvPr>
        </p:nvSpPr>
        <p:spPr>
          <a:xfrm>
            <a:off x="588293" y="6757020"/>
            <a:ext cx="1544703"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cxnSp>
        <p:nvCxnSpPr>
          <p:cNvPr id="43" name="Straight Connector 42">
            <a:extLst>
              <a:ext uri="{FF2B5EF4-FFF2-40B4-BE49-F238E27FC236}">
                <a16:creationId xmlns:a16="http://schemas.microsoft.com/office/drawing/2014/main" id="{D6D19BCD-182A-64DD-1733-88D02CA62B48}"/>
              </a:ext>
              <a:ext uri="{C183D7F6-B498-43B3-948B-1728B52AA6E4}">
                <adec:decorative xmlns:adec="http://schemas.microsoft.com/office/drawing/2017/decorative" val="1"/>
              </a:ext>
            </a:extLst>
          </p:cNvPr>
          <p:cNvCxnSpPr>
            <a:cxnSpLocks/>
          </p:cNvCxnSpPr>
          <p:nvPr userDrawn="1"/>
        </p:nvCxnSpPr>
        <p:spPr>
          <a:xfrm>
            <a:off x="571537" y="1392196"/>
            <a:ext cx="571681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9FF37FD0-B7E3-D8C3-EDA9-87125AD55AC5}"/>
              </a:ext>
              <a:ext uri="{C183D7F6-B498-43B3-948B-1728B52AA6E4}">
                <adec:decorative xmlns:adec="http://schemas.microsoft.com/office/drawing/2017/decorative" val="1"/>
              </a:ext>
            </a:extLst>
          </p:cNvPr>
          <p:cNvGrpSpPr/>
          <p:nvPr userDrawn="1"/>
        </p:nvGrpSpPr>
        <p:grpSpPr>
          <a:xfrm>
            <a:off x="2913358" y="8110643"/>
            <a:ext cx="1724406" cy="316747"/>
            <a:chOff x="3007133" y="8140067"/>
            <a:chExt cx="1631412" cy="360100"/>
          </a:xfrm>
        </p:grpSpPr>
        <p:cxnSp>
          <p:nvCxnSpPr>
            <p:cNvPr id="45" name="Straight Connector 44">
              <a:extLst>
                <a:ext uri="{FF2B5EF4-FFF2-40B4-BE49-F238E27FC236}">
                  <a16:creationId xmlns:a16="http://schemas.microsoft.com/office/drawing/2014/main" id="{1241AB0F-F660-465B-2C1A-12B240B5B3A5}"/>
                </a:ext>
              </a:extLst>
            </p:cNvPr>
            <p:cNvCxnSpPr>
              <a:cxnSpLocks/>
            </p:cNvCxnSpPr>
            <p:nvPr/>
          </p:nvCxnSpPr>
          <p:spPr>
            <a:xfrm>
              <a:off x="3007133" y="8140067"/>
              <a:ext cx="0" cy="357255"/>
            </a:xfrm>
            <a:prstGeom prst="line">
              <a:avLst/>
            </a:prstGeom>
            <a:solidFill>
              <a:schemeClr val="bg2"/>
            </a:solidFill>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1CE5BC-2AA2-A39C-A442-E97D11536598}"/>
                </a:ext>
              </a:extLst>
            </p:cNvPr>
            <p:cNvCxnSpPr>
              <a:cxnSpLocks/>
            </p:cNvCxnSpPr>
            <p:nvPr/>
          </p:nvCxnSpPr>
          <p:spPr>
            <a:xfrm>
              <a:off x="4638545" y="8142912"/>
              <a:ext cx="0" cy="357255"/>
            </a:xfrm>
            <a:prstGeom prst="line">
              <a:avLst/>
            </a:prstGeom>
            <a:solidFill>
              <a:schemeClr val="bg2"/>
            </a:solidFill>
            <a:ln w="6350">
              <a:solidFill>
                <a:schemeClr val="bg2"/>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a:extLst>
              <a:ext uri="{FF2B5EF4-FFF2-40B4-BE49-F238E27FC236}">
                <a16:creationId xmlns:a16="http://schemas.microsoft.com/office/drawing/2014/main" id="{AD1AE4F5-765D-63A4-7280-9361529E3749}"/>
              </a:ext>
              <a:ext uri="{C183D7F6-B498-43B3-948B-1728B52AA6E4}">
                <adec:decorative xmlns:adec="http://schemas.microsoft.com/office/drawing/2017/decorative" val="1"/>
              </a:ext>
            </a:extLst>
          </p:cNvPr>
          <p:cNvCxnSpPr>
            <a:cxnSpLocks/>
          </p:cNvCxnSpPr>
          <p:nvPr userDrawn="1"/>
        </p:nvCxnSpPr>
        <p:spPr>
          <a:xfrm>
            <a:off x="571537" y="5313143"/>
            <a:ext cx="205840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5437AE6-9DD9-E02D-6B74-AF3276EB47E7}"/>
              </a:ext>
              <a:ext uri="{C183D7F6-B498-43B3-948B-1728B52AA6E4}">
                <adec:decorative xmlns:adec="http://schemas.microsoft.com/office/drawing/2017/decorative" val="1"/>
              </a:ext>
            </a:extLst>
          </p:cNvPr>
          <p:cNvCxnSpPr>
            <a:cxnSpLocks/>
          </p:cNvCxnSpPr>
          <p:nvPr userDrawn="1"/>
        </p:nvCxnSpPr>
        <p:spPr>
          <a:xfrm>
            <a:off x="571537" y="7339453"/>
            <a:ext cx="571496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Text Placeholder 5">
            <a:extLst>
              <a:ext uri="{FF2B5EF4-FFF2-40B4-BE49-F238E27FC236}">
                <a16:creationId xmlns:a16="http://schemas.microsoft.com/office/drawing/2014/main" id="{752299BC-1063-E28A-B972-06B621A26D85}"/>
              </a:ext>
            </a:extLst>
          </p:cNvPr>
          <p:cNvSpPr>
            <a:spLocks noGrp="1"/>
          </p:cNvSpPr>
          <p:nvPr userDrawn="1">
            <p:ph type="body" sz="quarter" idx="13" hasCustomPrompt="1"/>
          </p:nvPr>
        </p:nvSpPr>
        <p:spPr>
          <a:xfrm>
            <a:off x="2911158" y="1600467"/>
            <a:ext cx="2072322" cy="288925"/>
          </a:xfrm>
        </p:spPr>
        <p:txBody>
          <a:bodyPr>
            <a:noAutofit/>
          </a:bodyPr>
          <a:lstStyle>
            <a:lvl1pPr marL="0" indent="0">
              <a:buNone/>
              <a:defRPr sz="18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TITLE</a:t>
            </a:r>
          </a:p>
        </p:txBody>
      </p:sp>
      <p:sp>
        <p:nvSpPr>
          <p:cNvPr id="11" name="Text Placeholder 5">
            <a:extLst>
              <a:ext uri="{FF2B5EF4-FFF2-40B4-BE49-F238E27FC236}">
                <a16:creationId xmlns:a16="http://schemas.microsoft.com/office/drawing/2014/main" id="{DB3DA583-071B-5009-94BD-B1CB40AF9988}"/>
              </a:ext>
            </a:extLst>
          </p:cNvPr>
          <p:cNvSpPr>
            <a:spLocks noGrp="1"/>
          </p:cNvSpPr>
          <p:nvPr userDrawn="1">
            <p:ph type="body" sz="quarter" idx="15" hasCustomPrompt="1"/>
          </p:nvPr>
        </p:nvSpPr>
        <p:spPr>
          <a:xfrm>
            <a:off x="2918778" y="2147235"/>
            <a:ext cx="2125662" cy="199725"/>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2" name="Text Placeholder 5">
            <a:extLst>
              <a:ext uri="{FF2B5EF4-FFF2-40B4-BE49-F238E27FC236}">
                <a16:creationId xmlns:a16="http://schemas.microsoft.com/office/drawing/2014/main" id="{CB7C7F54-C899-3C80-DB41-73A17177CBA7}"/>
              </a:ext>
            </a:extLst>
          </p:cNvPr>
          <p:cNvSpPr>
            <a:spLocks noGrp="1"/>
          </p:cNvSpPr>
          <p:nvPr userDrawn="1">
            <p:ph type="body" sz="quarter" idx="16" hasCustomPrompt="1"/>
          </p:nvPr>
        </p:nvSpPr>
        <p:spPr>
          <a:xfrm>
            <a:off x="2911158" y="2354261"/>
            <a:ext cx="2125662" cy="199725"/>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3" name="Text Placeholder 5">
            <a:extLst>
              <a:ext uri="{FF2B5EF4-FFF2-40B4-BE49-F238E27FC236}">
                <a16:creationId xmlns:a16="http://schemas.microsoft.com/office/drawing/2014/main" id="{0269752C-C3EF-21DD-6E97-25DFC667498D}"/>
              </a:ext>
            </a:extLst>
          </p:cNvPr>
          <p:cNvSpPr>
            <a:spLocks noGrp="1"/>
          </p:cNvSpPr>
          <p:nvPr userDrawn="1">
            <p:ph type="body" sz="quarter" idx="17" hasCustomPrompt="1"/>
          </p:nvPr>
        </p:nvSpPr>
        <p:spPr>
          <a:xfrm>
            <a:off x="2918778" y="2643870"/>
            <a:ext cx="3474402" cy="70131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4" name="Text Placeholder 5">
            <a:extLst>
              <a:ext uri="{FF2B5EF4-FFF2-40B4-BE49-F238E27FC236}">
                <a16:creationId xmlns:a16="http://schemas.microsoft.com/office/drawing/2014/main" id="{7155F5B9-F2BF-7E01-F811-EE38A6CFA8E2}"/>
              </a:ext>
            </a:extLst>
          </p:cNvPr>
          <p:cNvSpPr>
            <a:spLocks noGrp="1"/>
          </p:cNvSpPr>
          <p:nvPr userDrawn="1">
            <p:ph type="body" sz="quarter" idx="18" hasCustomPrompt="1"/>
          </p:nvPr>
        </p:nvSpPr>
        <p:spPr>
          <a:xfrm>
            <a:off x="2926398" y="3898488"/>
            <a:ext cx="2758122" cy="273451"/>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5" name="Text Placeholder 5">
            <a:extLst>
              <a:ext uri="{FF2B5EF4-FFF2-40B4-BE49-F238E27FC236}">
                <a16:creationId xmlns:a16="http://schemas.microsoft.com/office/drawing/2014/main" id="{45503B1A-52F9-1AF8-0F88-68A94AF69A52}"/>
              </a:ext>
            </a:extLst>
          </p:cNvPr>
          <p:cNvSpPr>
            <a:spLocks noGrp="1"/>
          </p:cNvSpPr>
          <p:nvPr userDrawn="1">
            <p:ph type="body" sz="quarter" idx="19" hasCustomPrompt="1"/>
          </p:nvPr>
        </p:nvSpPr>
        <p:spPr>
          <a:xfrm>
            <a:off x="2918778" y="4105514"/>
            <a:ext cx="2125662" cy="199725"/>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6" name="Text Placeholder 5">
            <a:extLst>
              <a:ext uri="{FF2B5EF4-FFF2-40B4-BE49-F238E27FC236}">
                <a16:creationId xmlns:a16="http://schemas.microsoft.com/office/drawing/2014/main" id="{1FC3DD86-96BA-BD18-F7A5-221F282FF2EC}"/>
              </a:ext>
            </a:extLst>
          </p:cNvPr>
          <p:cNvSpPr>
            <a:spLocks noGrp="1"/>
          </p:cNvSpPr>
          <p:nvPr userDrawn="1">
            <p:ph type="body" sz="quarter" idx="20" hasCustomPrompt="1"/>
          </p:nvPr>
        </p:nvSpPr>
        <p:spPr>
          <a:xfrm>
            <a:off x="2926398" y="4395123"/>
            <a:ext cx="3474402" cy="70131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7" name="Text Placeholder 5">
            <a:extLst>
              <a:ext uri="{FF2B5EF4-FFF2-40B4-BE49-F238E27FC236}">
                <a16:creationId xmlns:a16="http://schemas.microsoft.com/office/drawing/2014/main" id="{317AD5E6-59F5-3F58-50B4-7886E9DC44A5}"/>
              </a:ext>
            </a:extLst>
          </p:cNvPr>
          <p:cNvSpPr>
            <a:spLocks noGrp="1"/>
          </p:cNvSpPr>
          <p:nvPr userDrawn="1">
            <p:ph type="body" sz="quarter" idx="21" hasCustomPrompt="1"/>
          </p:nvPr>
        </p:nvSpPr>
        <p:spPr>
          <a:xfrm>
            <a:off x="2926398" y="5627236"/>
            <a:ext cx="2758122" cy="224965"/>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8" name="Text Placeholder 5">
            <a:extLst>
              <a:ext uri="{FF2B5EF4-FFF2-40B4-BE49-F238E27FC236}">
                <a16:creationId xmlns:a16="http://schemas.microsoft.com/office/drawing/2014/main" id="{6A793460-86E5-617D-610D-6BE2BAA0D7AD}"/>
              </a:ext>
            </a:extLst>
          </p:cNvPr>
          <p:cNvSpPr>
            <a:spLocks noGrp="1"/>
          </p:cNvSpPr>
          <p:nvPr userDrawn="1">
            <p:ph type="body" sz="quarter" idx="22" hasCustomPrompt="1"/>
          </p:nvPr>
        </p:nvSpPr>
        <p:spPr>
          <a:xfrm>
            <a:off x="2918778" y="5834262"/>
            <a:ext cx="2125662" cy="199725"/>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9" name="Text Placeholder 5">
            <a:extLst>
              <a:ext uri="{FF2B5EF4-FFF2-40B4-BE49-F238E27FC236}">
                <a16:creationId xmlns:a16="http://schemas.microsoft.com/office/drawing/2014/main" id="{2D17C022-FC04-42B2-6BE8-1820CCEC4892}"/>
              </a:ext>
            </a:extLst>
          </p:cNvPr>
          <p:cNvSpPr>
            <a:spLocks noGrp="1"/>
          </p:cNvSpPr>
          <p:nvPr userDrawn="1">
            <p:ph type="body" sz="quarter" idx="23" hasCustomPrompt="1"/>
          </p:nvPr>
        </p:nvSpPr>
        <p:spPr>
          <a:xfrm>
            <a:off x="2926398" y="6123871"/>
            <a:ext cx="3474402" cy="70131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34" name="Text Placeholder 5">
            <a:extLst>
              <a:ext uri="{FF2B5EF4-FFF2-40B4-BE49-F238E27FC236}">
                <a16:creationId xmlns:a16="http://schemas.microsoft.com/office/drawing/2014/main" id="{3F768D82-E3CE-77DE-7E87-4A7D1354B2A5}"/>
              </a:ext>
            </a:extLst>
          </p:cNvPr>
          <p:cNvSpPr>
            <a:spLocks noGrp="1"/>
          </p:cNvSpPr>
          <p:nvPr userDrawn="1">
            <p:ph type="body" sz="quarter" idx="37" hasCustomPrompt="1"/>
          </p:nvPr>
        </p:nvSpPr>
        <p:spPr>
          <a:xfrm>
            <a:off x="598488" y="7565848"/>
            <a:ext cx="2072322" cy="288925"/>
          </a:xfrm>
        </p:spPr>
        <p:txBody>
          <a:bodyPr>
            <a:noAutofit/>
          </a:bodyPr>
          <a:lstStyle>
            <a:lvl1pPr marL="0" indent="0">
              <a:buNone/>
              <a:defRPr sz="18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TITLE</a:t>
            </a:r>
          </a:p>
        </p:txBody>
      </p:sp>
      <p:sp>
        <p:nvSpPr>
          <p:cNvPr id="66" name="Picture Placeholder 65">
            <a:extLst>
              <a:ext uri="{FF2B5EF4-FFF2-40B4-BE49-F238E27FC236}">
                <a16:creationId xmlns:a16="http://schemas.microsoft.com/office/drawing/2014/main" id="{53AE8172-C5C4-7C55-C8BC-B42D06BB8629}"/>
              </a:ext>
            </a:extLst>
          </p:cNvPr>
          <p:cNvSpPr>
            <a:spLocks noGrp="1" noChangeAspect="1"/>
          </p:cNvSpPr>
          <p:nvPr userDrawn="1">
            <p:ph type="pic" sz="quarter" idx="45"/>
          </p:nvPr>
        </p:nvSpPr>
        <p:spPr>
          <a:xfrm>
            <a:off x="687070" y="8088630"/>
            <a:ext cx="375385" cy="365760"/>
          </a:xfrm>
        </p:spPr>
        <p:txBody>
          <a:bodyPr lIns="0" tIns="0" rIns="0" bIns="0" anchor="ctr">
            <a:noAutofit/>
          </a:bodyPr>
          <a:lstStyle>
            <a:lvl1pPr marL="0" indent="0" algn="ctr">
              <a:buNone/>
              <a:defRPr sz="900"/>
            </a:lvl1pPr>
          </a:lstStyle>
          <a:p>
            <a:r>
              <a:rPr lang="en-US"/>
              <a:t>Click icon to add picture</a:t>
            </a:r>
            <a:endParaRPr lang="en-US" dirty="0"/>
          </a:p>
        </p:txBody>
      </p:sp>
      <p:sp>
        <p:nvSpPr>
          <p:cNvPr id="35" name="Text Placeholder 5">
            <a:extLst>
              <a:ext uri="{FF2B5EF4-FFF2-40B4-BE49-F238E27FC236}">
                <a16:creationId xmlns:a16="http://schemas.microsoft.com/office/drawing/2014/main" id="{D9A759E2-1557-9FFA-87ED-BB5B58C743E1}"/>
              </a:ext>
            </a:extLst>
          </p:cNvPr>
          <p:cNvSpPr>
            <a:spLocks noGrp="1"/>
          </p:cNvSpPr>
          <p:nvPr userDrawn="1">
            <p:ph type="body" sz="quarter" idx="38" hasCustomPrompt="1"/>
          </p:nvPr>
        </p:nvSpPr>
        <p:spPr>
          <a:xfrm>
            <a:off x="1164207" y="8007229"/>
            <a:ext cx="1544703" cy="249337"/>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36" name="Text Placeholder 5">
            <a:extLst>
              <a:ext uri="{FF2B5EF4-FFF2-40B4-BE49-F238E27FC236}">
                <a16:creationId xmlns:a16="http://schemas.microsoft.com/office/drawing/2014/main" id="{D76AD535-3C68-D4EE-8505-B56E0C239FF1}"/>
              </a:ext>
            </a:extLst>
          </p:cNvPr>
          <p:cNvSpPr>
            <a:spLocks noGrp="1"/>
          </p:cNvSpPr>
          <p:nvPr userDrawn="1">
            <p:ph type="body" sz="quarter" idx="39" hasCustomPrompt="1"/>
          </p:nvPr>
        </p:nvSpPr>
        <p:spPr>
          <a:xfrm>
            <a:off x="1171826" y="8190448"/>
            <a:ext cx="1544703" cy="246640"/>
          </a:xfrm>
        </p:spPr>
        <p:txBody>
          <a:bodyPr>
            <a:noAutofit/>
          </a:bodyPr>
          <a:lstStyle>
            <a:lvl1pPr marL="0" indent="0">
              <a:buNone/>
              <a:defRPr sz="1000" b="0">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37" name="Text Placeholder 5">
            <a:extLst>
              <a:ext uri="{FF2B5EF4-FFF2-40B4-BE49-F238E27FC236}">
                <a16:creationId xmlns:a16="http://schemas.microsoft.com/office/drawing/2014/main" id="{3273CE7C-7ABC-39BE-5B80-640D21554295}"/>
              </a:ext>
            </a:extLst>
          </p:cNvPr>
          <p:cNvSpPr>
            <a:spLocks noGrp="1"/>
          </p:cNvSpPr>
          <p:nvPr userDrawn="1">
            <p:ph type="body" sz="quarter" idx="40" hasCustomPrompt="1"/>
          </p:nvPr>
        </p:nvSpPr>
        <p:spPr>
          <a:xfrm>
            <a:off x="1179445" y="8392056"/>
            <a:ext cx="1544703" cy="24664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67" name="Picture Placeholder 65">
            <a:extLst>
              <a:ext uri="{FF2B5EF4-FFF2-40B4-BE49-F238E27FC236}">
                <a16:creationId xmlns:a16="http://schemas.microsoft.com/office/drawing/2014/main" id="{E36BF7BA-E29A-22B6-2CF4-5F706BEBB4A3}"/>
              </a:ext>
            </a:extLst>
          </p:cNvPr>
          <p:cNvSpPr>
            <a:spLocks noGrp="1"/>
          </p:cNvSpPr>
          <p:nvPr userDrawn="1">
            <p:ph type="pic" sz="quarter" idx="46"/>
          </p:nvPr>
        </p:nvSpPr>
        <p:spPr>
          <a:xfrm>
            <a:off x="3148681" y="8071779"/>
            <a:ext cx="475488" cy="420624"/>
          </a:xfrm>
        </p:spPr>
        <p:txBody>
          <a:bodyPr lIns="0" tIns="0" rIns="0" bIns="0" anchor="ctr">
            <a:noAutofit/>
          </a:bodyPr>
          <a:lstStyle>
            <a:lvl1pPr marL="0" indent="0" algn="ctr">
              <a:buNone/>
              <a:defRPr sz="800"/>
            </a:lvl1pPr>
          </a:lstStyle>
          <a:p>
            <a:r>
              <a:rPr lang="en-US"/>
              <a:t>Click icon to add picture</a:t>
            </a:r>
            <a:endParaRPr lang="en-US" dirty="0"/>
          </a:p>
        </p:txBody>
      </p:sp>
      <p:sp>
        <p:nvSpPr>
          <p:cNvPr id="38" name="Text Placeholder 5">
            <a:extLst>
              <a:ext uri="{FF2B5EF4-FFF2-40B4-BE49-F238E27FC236}">
                <a16:creationId xmlns:a16="http://schemas.microsoft.com/office/drawing/2014/main" id="{EB27E598-1E36-E776-AB3A-F78E9EBCB722}"/>
              </a:ext>
            </a:extLst>
          </p:cNvPr>
          <p:cNvSpPr>
            <a:spLocks noGrp="1"/>
          </p:cNvSpPr>
          <p:nvPr userDrawn="1">
            <p:ph type="body" sz="quarter" idx="41" hasCustomPrompt="1"/>
          </p:nvPr>
        </p:nvSpPr>
        <p:spPr>
          <a:xfrm>
            <a:off x="3640931" y="8003878"/>
            <a:ext cx="769302" cy="380760"/>
          </a:xfrm>
        </p:spPr>
        <p:txBody>
          <a:bodyPr>
            <a:noAutofit/>
          </a:bodyPr>
          <a:lstStyle>
            <a:lvl1pPr marL="0" indent="0" algn="ctr">
              <a:buNone/>
              <a:defRPr sz="2400" b="1">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39" name="Text Placeholder 5">
            <a:extLst>
              <a:ext uri="{FF2B5EF4-FFF2-40B4-BE49-F238E27FC236}">
                <a16:creationId xmlns:a16="http://schemas.microsoft.com/office/drawing/2014/main" id="{4E55E580-F84E-5200-26A5-B519F111F71B}"/>
              </a:ext>
            </a:extLst>
          </p:cNvPr>
          <p:cNvSpPr>
            <a:spLocks noGrp="1"/>
          </p:cNvSpPr>
          <p:nvPr userDrawn="1">
            <p:ph type="body" sz="quarter" idx="42" hasCustomPrompt="1"/>
          </p:nvPr>
        </p:nvSpPr>
        <p:spPr>
          <a:xfrm>
            <a:off x="3631788" y="8374634"/>
            <a:ext cx="825688" cy="202981"/>
          </a:xfrm>
        </p:spPr>
        <p:txBody>
          <a:bodyPr>
            <a:noAutofit/>
          </a:bodyPr>
          <a:lstStyle>
            <a:lvl1pPr marL="0" indent="0" algn="ctr">
              <a:buNone/>
              <a:defRPr sz="1000" b="0">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68" name="Picture Placeholder 65">
            <a:extLst>
              <a:ext uri="{FF2B5EF4-FFF2-40B4-BE49-F238E27FC236}">
                <a16:creationId xmlns:a16="http://schemas.microsoft.com/office/drawing/2014/main" id="{F181249D-458A-5260-8C3D-2D277C3185EC}"/>
              </a:ext>
            </a:extLst>
          </p:cNvPr>
          <p:cNvSpPr>
            <a:spLocks noGrp="1"/>
          </p:cNvSpPr>
          <p:nvPr userDrawn="1">
            <p:ph type="pic" sz="quarter" idx="47"/>
          </p:nvPr>
        </p:nvSpPr>
        <p:spPr>
          <a:xfrm>
            <a:off x="4924806" y="8026859"/>
            <a:ext cx="457200" cy="457200"/>
          </a:xfrm>
        </p:spPr>
        <p:txBody>
          <a:bodyPr lIns="0" tIns="0" rIns="0" bIns="0" anchor="ctr">
            <a:noAutofit/>
          </a:bodyPr>
          <a:lstStyle>
            <a:lvl1pPr marL="0" indent="0" algn="ctr">
              <a:buNone/>
              <a:defRPr sz="800"/>
            </a:lvl1pPr>
          </a:lstStyle>
          <a:p>
            <a:r>
              <a:rPr lang="en-US"/>
              <a:t>Click icon to add picture</a:t>
            </a:r>
            <a:endParaRPr lang="en-US" dirty="0"/>
          </a:p>
        </p:txBody>
      </p:sp>
      <p:sp>
        <p:nvSpPr>
          <p:cNvPr id="40" name="Text Placeholder 5">
            <a:extLst>
              <a:ext uri="{FF2B5EF4-FFF2-40B4-BE49-F238E27FC236}">
                <a16:creationId xmlns:a16="http://schemas.microsoft.com/office/drawing/2014/main" id="{3DADCA83-EF7D-C1AF-76D4-7430D3439B68}"/>
              </a:ext>
            </a:extLst>
          </p:cNvPr>
          <p:cNvSpPr>
            <a:spLocks noGrp="1"/>
          </p:cNvSpPr>
          <p:nvPr userDrawn="1">
            <p:ph type="body" sz="quarter" idx="43" hasCustomPrompt="1"/>
          </p:nvPr>
        </p:nvSpPr>
        <p:spPr>
          <a:xfrm>
            <a:off x="5441538" y="7980559"/>
            <a:ext cx="1081182" cy="793871"/>
          </a:xfrm>
        </p:spPr>
        <p:txBody>
          <a:bodyPr>
            <a:noAutofit/>
          </a:bodyPr>
          <a:lstStyle>
            <a:lvl1pPr marL="171450" indent="-171450" algn="l">
              <a:lnSpc>
                <a:spcPct val="100000"/>
              </a:lnSpc>
              <a:spcBef>
                <a:spcPts val="300"/>
              </a:spcBef>
              <a:buFont typeface="Wingdings" panose="05000000000000000000" pitchFamily="2" charset="2"/>
              <a:buChar char="§"/>
              <a:defRPr sz="1000" b="0">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Tree>
    <p:extLst>
      <p:ext uri="{BB962C8B-B14F-4D97-AF65-F5344CB8AC3E}">
        <p14:creationId xmlns:p14="http://schemas.microsoft.com/office/powerpoint/2010/main" val="26443335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880">
          <p15:clr>
            <a:srgbClr val="FBAE40"/>
          </p15:clr>
        </p15:guide>
        <p15:guide id="2" pos="21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258023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880">
          <p15:clr>
            <a:srgbClr val="FBAE40"/>
          </p15:clr>
        </p15:guide>
        <p15:guide id="2"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lvl1pPr>
              <a:defRPr sz="675"/>
            </a:lvl1pPr>
          </a:lstStyle>
          <a:p>
            <a:endParaRPr lang="en-US" dirty="0"/>
          </a:p>
        </p:txBody>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85179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3077"/>
            <a:ext cx="6858000" cy="9147077"/>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1" y="3010118"/>
            <a:ext cx="2326324" cy="4027124"/>
          </a:xfrm>
        </p:spPr>
        <p:txBody>
          <a:bodyPr anchor="ctr"/>
          <a:lstStyle>
            <a:lvl1pPr algn="l">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3839446" y="3010118"/>
            <a:ext cx="2290990" cy="4027124"/>
          </a:xfrm>
        </p:spPr>
        <p:txBody>
          <a:bodyPr anchor="ctr"/>
          <a:lstStyle>
            <a:lvl1pPr marL="0" indent="0" algn="l">
              <a:buNone/>
              <a:defRPr sz="1500" cap="all">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634317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649830" y="3318932"/>
            <a:ext cx="2727735" cy="470747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80435" y="3318933"/>
            <a:ext cx="2727736" cy="470746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90824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49831" y="3318933"/>
            <a:ext cx="2727734" cy="101238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49831" y="4331321"/>
            <a:ext cx="2727734" cy="369508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80436" y="3318933"/>
            <a:ext cx="2727735" cy="101238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80436" y="4331320"/>
            <a:ext cx="2727734" cy="369508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4182284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2732804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18267188"/>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3077"/>
            <a:ext cx="6858000" cy="9147077"/>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0" y="1996583"/>
            <a:ext cx="2034442" cy="1930400"/>
          </a:xfrm>
        </p:spPr>
        <p:txBody>
          <a:bodyPr anchor="b"/>
          <a:lstStyle>
            <a:lvl1pPr algn="l">
              <a:defRPr sz="1800" b="0"/>
            </a:lvl1pPr>
          </a:lstStyle>
          <a:p>
            <a:r>
              <a:rPr lang="en-US"/>
              <a:t>Click to edit Master title style</a:t>
            </a:r>
            <a:endParaRPr lang="en-US" dirty="0"/>
          </a:p>
        </p:txBody>
      </p:sp>
      <p:sp>
        <p:nvSpPr>
          <p:cNvPr id="3" name="Content Placeholder 2"/>
          <p:cNvSpPr>
            <a:spLocks noGrp="1"/>
          </p:cNvSpPr>
          <p:nvPr>
            <p:ph idx="1"/>
          </p:nvPr>
        </p:nvSpPr>
        <p:spPr>
          <a:xfrm>
            <a:off x="3426695" y="1937175"/>
            <a:ext cx="2724638" cy="6096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9831" y="4115793"/>
            <a:ext cx="2034443" cy="3900551"/>
          </a:xfrm>
        </p:spPr>
        <p:txBody>
          <a:bodyPr/>
          <a:lstStyle>
            <a:lvl1pPr marL="0" indent="0">
              <a:buNone/>
              <a:defRPr sz="105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1340610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1" name="Group 10"/>
          <p:cNvGrpSpPr/>
          <p:nvPr/>
        </p:nvGrpSpPr>
        <p:grpSpPr>
          <a:xfrm>
            <a:off x="0" y="-3077"/>
            <a:ext cx="6858000" cy="9147077"/>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2" y="1816253"/>
            <a:ext cx="2240315" cy="209974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42182" y="1761067"/>
            <a:ext cx="2093327" cy="56218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638693" y="4118084"/>
            <a:ext cx="2251454" cy="3264849"/>
          </a:xfrm>
        </p:spPr>
        <p:txBody>
          <a:bodyPr>
            <a:normAutofit/>
          </a:bodyPr>
          <a:lstStyle>
            <a:lvl1pPr marL="0" indent="0">
              <a:buNone/>
              <a:defRPr sz="105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2780579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3077"/>
            <a:ext cx="6858000" cy="9147077"/>
            <a:chOff x="0" y="-2308"/>
            <a:chExt cx="9144000" cy="6860308"/>
          </a:xfrm>
        </p:grpSpPr>
        <p:sp>
          <p:nvSpPr>
            <p:cNvPr id="15" name="Rectangle 14"/>
            <p:cNvSpPr/>
            <p:nvPr/>
          </p:nvSpPr>
          <p:spPr>
            <a:xfrm>
              <a:off x="0" y="0"/>
              <a:ext cx="9144000" cy="6858000"/>
            </a:xfrm>
            <a:prstGeom prst="rect">
              <a:avLst/>
            </a:prstGeom>
            <a:blipFill>
              <a:blip r:embed="rId21">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13"/>
            <p:cNvSpPr/>
            <p:nvPr/>
          </p:nvSpPr>
          <p:spPr bwMode="gray">
            <a:xfrm>
              <a:off x="485023" y="1854142"/>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6"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647673" y="1234141"/>
            <a:ext cx="4759559" cy="948479"/>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49831" y="3318933"/>
            <a:ext cx="4757401" cy="470746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43132" y="8487329"/>
            <a:ext cx="2894846" cy="304880"/>
          </a:xfrm>
          <a:prstGeom prst="rect">
            <a:avLst/>
          </a:prstGeom>
        </p:spPr>
        <p:txBody>
          <a:bodyPr vert="horz" lIns="91440" tIns="45720" rIns="91440" bIns="45720" rtlCol="0" anchor="b"/>
          <a:lstStyle>
            <a:lvl1pPr algn="l">
              <a:defRPr sz="750" b="1" i="0">
                <a:solidFill>
                  <a:schemeClr val="accent1"/>
                </a:solidFill>
              </a:defRPr>
            </a:lvl1pPr>
          </a:lstStyle>
          <a:p>
            <a:endParaRPr lang="en-US" dirty="0"/>
          </a:p>
        </p:txBody>
      </p:sp>
      <p:sp>
        <p:nvSpPr>
          <p:cNvPr id="4" name="Date Placeholder 3"/>
          <p:cNvSpPr>
            <a:spLocks noGrp="1"/>
          </p:cNvSpPr>
          <p:nvPr>
            <p:ph type="dt" sz="half" idx="2"/>
          </p:nvPr>
        </p:nvSpPr>
        <p:spPr>
          <a:xfrm>
            <a:off x="5680833" y="8495259"/>
            <a:ext cx="742949" cy="304879"/>
          </a:xfrm>
          <a:prstGeom prst="rect">
            <a:avLst/>
          </a:prstGeom>
        </p:spPr>
        <p:txBody>
          <a:bodyPr vert="horz" lIns="91440" tIns="45720" rIns="91440" bIns="45720" rtlCol="0" anchor="b"/>
          <a:lstStyle>
            <a:lvl1pPr algn="r">
              <a:defRPr sz="675" b="1" i="0">
                <a:solidFill>
                  <a:schemeClr val="accent1"/>
                </a:solidFill>
              </a:defRPr>
            </a:lvl1pPr>
          </a:lstStyle>
          <a:p>
            <a:fld id="{FD60C018-1373-43F9-A384-F4FAA9A41AFA}" type="datetimeFigureOut">
              <a:rPr lang="en-US" smtClean="0"/>
              <a:t>7/12/2024</a:t>
            </a:fld>
            <a:endParaRPr lang="en-US" dirty="0"/>
          </a:p>
        </p:txBody>
      </p:sp>
      <p:sp>
        <p:nvSpPr>
          <p:cNvPr id="17" name="Rectangle 16"/>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5824821" y="394307"/>
            <a:ext cx="471610" cy="1023583"/>
          </a:xfrm>
          <a:prstGeom prst="rect">
            <a:avLst/>
          </a:prstGeom>
        </p:spPr>
        <p:txBody>
          <a:bodyPr vert="horz" lIns="91440" tIns="45720" rIns="91440" bIns="45720" rtlCol="0" anchor="b"/>
          <a:lstStyle>
            <a:lvl1pPr algn="ctr">
              <a:defRPr sz="2100" b="0" i="0">
                <a:solidFill>
                  <a:schemeClr val="bg1"/>
                </a:solidFill>
              </a:defRPr>
            </a:lvl1pPr>
          </a:lstStyle>
          <a:p>
            <a:fld id="{318F0129-01DE-465E-A093-B4B45CAF4852}" type="slidenum">
              <a:rPr lang="en-US" smtClean="0"/>
              <a:t>‹#›</a:t>
            </a:fld>
            <a:endParaRPr lang="en-US" dirty="0"/>
          </a:p>
        </p:txBody>
      </p:sp>
    </p:spTree>
    <p:extLst>
      <p:ext uri="{BB962C8B-B14F-4D97-AF65-F5344CB8AC3E}">
        <p14:creationId xmlns:p14="http://schemas.microsoft.com/office/powerpoint/2010/main" val="3182111401"/>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 id="2147483922" r:id="rId13"/>
    <p:sldLayoutId id="2147483923" r:id="rId14"/>
    <p:sldLayoutId id="2147483924" r:id="rId15"/>
    <p:sldLayoutId id="2147483925" r:id="rId16"/>
    <p:sldLayoutId id="2147483926" r:id="rId17"/>
    <p:sldLayoutId id="2147483674" r:id="rId18"/>
    <p:sldLayoutId id="2147483673" r:id="rId19"/>
  </p:sldLayoutIdLst>
  <p:txStyles>
    <p:titleStyle>
      <a:lvl1pPr algn="l" defTabSz="3429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b="0" i="0" kern="1200">
          <a:solidFill>
            <a:schemeClr val="tx1">
              <a:lumMod val="75000"/>
              <a:lumOff val="25000"/>
            </a:schemeClr>
          </a:solidFill>
          <a:latin typeface="+mn-lt"/>
          <a:ea typeface="+mn-ea"/>
          <a:cs typeface="+mn-cs"/>
        </a:defRPr>
      </a:lvl1pPr>
      <a:lvl2pPr marL="514350" indent="-212598" algn="l" defTabSz="342900" rtl="0" eaLnBrk="1" latinLnBrk="0" hangingPunct="1">
        <a:spcBef>
          <a:spcPts val="75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2pPr>
      <a:lvl3pPr marL="720090" indent="-171450" algn="l" defTabSz="342900" rtl="0" eaLnBrk="1" latinLnBrk="0" hangingPunct="1">
        <a:spcBef>
          <a:spcPts val="750"/>
        </a:spcBef>
        <a:spcAft>
          <a:spcPts val="0"/>
        </a:spcAft>
        <a:buClr>
          <a:schemeClr val="accent1"/>
        </a:buClr>
        <a:buSzPct val="80000"/>
        <a:buFont typeface="Wingdings 3" charset="2"/>
        <a:buChar char=""/>
        <a:defRPr sz="1050" b="0" i="0" kern="1200">
          <a:solidFill>
            <a:schemeClr val="tx1">
              <a:lumMod val="75000"/>
              <a:lumOff val="25000"/>
            </a:schemeClr>
          </a:solidFill>
          <a:latin typeface="+mn-lt"/>
          <a:ea typeface="+mn-ea"/>
          <a:cs typeface="+mn-cs"/>
        </a:defRPr>
      </a:lvl3pPr>
      <a:lvl4pPr marL="92583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4pPr>
      <a:lvl5pPr marL="113157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5pPr>
      <a:lvl6pPr marL="13609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6pPr>
      <a:lvl7pPr marL="15538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7pPr>
      <a:lvl8pPr marL="16942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8pPr>
      <a:lvl9pPr marL="18646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cap="none" spc="0">
                <a:ln/>
                <a:solidFill>
                  <a:schemeClr val="accent4"/>
                </a:solidFill>
                <a:effectLst/>
              </a:rPr>
              <a:t>EXAMPLE</a:t>
            </a:r>
            <a:endParaRPr lang="en-US" sz="1600" b="1" cap="none" spc="0" dirty="0">
              <a:ln/>
              <a:solidFill>
                <a:schemeClr val="accent4"/>
              </a:solidFill>
              <a:effectLst/>
            </a:endParaRPr>
          </a:p>
        </p:txBody>
      </p:sp>
      <p:sp>
        <p:nvSpPr>
          <p:cNvPr id="10" name="Rettangolo 9"/>
          <p:cNvSpPr/>
          <p:nvPr/>
        </p:nvSpPr>
        <p:spPr>
          <a:xfrm>
            <a:off x="98042" y="7030166"/>
            <a:ext cx="6661916" cy="238112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#1: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262991" y="7348651"/>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98042" y="7935930"/>
            <a:ext cx="3182816" cy="1043042"/>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p>
          <a:p>
            <a:pPr marL="151287" indent="-151287">
              <a:buFont typeface="Arial" panose="020B0604020202020204" pitchFamily="34" charset="0"/>
              <a:buChar char="•"/>
            </a:pPr>
            <a:endParaRPr lang="en-US" sz="882" dirty="0">
              <a:latin typeface="Segoe Pro Display" charset="0"/>
              <a:ea typeface="Segoe Pro Display" charset="0"/>
              <a:cs typeface="Segoe Pro Display" charset="0"/>
            </a:endParaRPr>
          </a:p>
        </p:txBody>
      </p:sp>
      <p:sp>
        <p:nvSpPr>
          <p:cNvPr id="35" name="Rettangolo 34"/>
          <p:cNvSpPr/>
          <p:nvPr/>
        </p:nvSpPr>
        <p:spPr>
          <a:xfrm>
            <a:off x="231591" y="706013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262992" y="7623628"/>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2215832"/>
            <a:ext cx="6508549" cy="744243"/>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28 years old) came into the office to apply for Energy assistance today.  Client/Customer stated he can’t pay and doesn’t have any other resources.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2" y="1906759"/>
            <a:ext cx="7322313" cy="369332"/>
          </a:xfrm>
          <a:prstGeom prst="rect">
            <a:avLst/>
          </a:prstGeom>
          <a:noFill/>
        </p:spPr>
        <p:txBody>
          <a:bodyPr wrap="square">
            <a:spAutoFit/>
          </a:bodyPr>
          <a:lstStyle/>
          <a:p>
            <a:r>
              <a:rPr lang="en-US" b="1" u="sng" dirty="0">
                <a:solidFill>
                  <a:schemeClr val="bg1"/>
                </a:solidFill>
                <a:latin typeface="Segoe Pro Display" charset="0"/>
                <a:ea typeface="Segoe Pro Display" charset="0"/>
                <a:cs typeface="Segoe Pro Display" charset="0"/>
              </a:rPr>
              <a:t>Scenario</a:t>
            </a:r>
            <a:endParaRPr lang="en-US" sz="1765" b="1" u="sng" dirty="0">
              <a:solidFill>
                <a:schemeClr val="bg1"/>
              </a:solidFill>
              <a:latin typeface="Segoe Pro Display" charset="0"/>
              <a:ea typeface="Segoe Pro Display" charset="0"/>
              <a:cs typeface="Segoe Pro Display" charset="0"/>
            </a:endParaRPr>
          </a:p>
        </p:txBody>
      </p:sp>
      <p:sp>
        <p:nvSpPr>
          <p:cNvPr id="11" name="TextBox 10">
            <a:extLst>
              <a:ext uri="{FF2B5EF4-FFF2-40B4-BE49-F238E27FC236}">
                <a16:creationId xmlns:a16="http://schemas.microsoft.com/office/drawing/2014/main" id="{53891F19-B354-828A-7D0A-C59FF893137D}"/>
              </a:ext>
            </a:extLst>
          </p:cNvPr>
          <p:cNvSpPr txBox="1"/>
          <p:nvPr/>
        </p:nvSpPr>
        <p:spPr>
          <a:xfrm>
            <a:off x="0" y="3876939"/>
            <a:ext cx="6211472" cy="338554"/>
          </a:xfrm>
          <a:prstGeom prst="rect">
            <a:avLst/>
          </a:prstGeom>
          <a:noFill/>
        </p:spPr>
        <p:txBody>
          <a:bodyPr wrap="square" rtlCol="0">
            <a:spAutoFit/>
          </a:bodyPr>
          <a:lstStyle/>
          <a:p>
            <a:r>
              <a:rPr lang="en-US" sz="1600"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85649401"/>
              </p:ext>
            </p:extLst>
          </p:nvPr>
        </p:nvGraphicFramePr>
        <p:xfrm>
          <a:off x="72823" y="4267091"/>
          <a:ext cx="6729164" cy="120196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39631">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403412">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46376">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pic>
        <p:nvPicPr>
          <p:cNvPr id="5" name="Picture 4">
            <a:extLst>
              <a:ext uri="{FF2B5EF4-FFF2-40B4-BE49-F238E27FC236}">
                <a16:creationId xmlns:a16="http://schemas.microsoft.com/office/drawing/2014/main" id="{B296E718-C277-DCC8-DEE6-F633AC4B7E2A}"/>
              </a:ext>
            </a:extLst>
          </p:cNvPr>
          <p:cNvPicPr>
            <a:picLocks noChangeAspect="1"/>
          </p:cNvPicPr>
          <p:nvPr/>
        </p:nvPicPr>
        <p:blipFill>
          <a:blip r:embed="rId7"/>
          <a:stretch>
            <a:fillRect/>
          </a:stretch>
        </p:blipFill>
        <p:spPr>
          <a:xfrm>
            <a:off x="1651862" y="1349066"/>
            <a:ext cx="3554276" cy="1384290"/>
          </a:xfrm>
          <a:prstGeom prst="rect">
            <a:avLst/>
          </a:prstGeom>
        </p:spPr>
      </p:pic>
      <p:sp>
        <p:nvSpPr>
          <p:cNvPr id="6" name="TextBox 5">
            <a:extLst>
              <a:ext uri="{FF2B5EF4-FFF2-40B4-BE49-F238E27FC236}">
                <a16:creationId xmlns:a16="http://schemas.microsoft.com/office/drawing/2014/main" id="{0D93E7A7-E0BC-60C4-7E24-C5AC89427AEA}"/>
              </a:ext>
            </a:extLst>
          </p:cNvPr>
          <p:cNvSpPr txBox="1"/>
          <p:nvPr/>
        </p:nvSpPr>
        <p:spPr>
          <a:xfrm>
            <a:off x="645427" y="2938716"/>
            <a:ext cx="6058106"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chemeClr val="accent1">
                    <a:lumMod val="60000"/>
                    <a:lumOff val="40000"/>
                  </a:schemeClr>
                </a:solidFill>
                <a:effectLst/>
                <a:uLnTx/>
                <a:uFillTx/>
                <a:latin typeface="Calibri" panose="020F0502020204030204"/>
                <a:ea typeface="+mn-ea"/>
                <a:cs typeface="+mn-cs"/>
              </a:rPr>
              <a:t>Scenarios give information necessary to the client’s household. This information is usually gathered from the application or through client contact.</a:t>
            </a:r>
          </a:p>
        </p:txBody>
      </p:sp>
      <p:sp>
        <p:nvSpPr>
          <p:cNvPr id="7" name="TextBox 6">
            <a:extLst>
              <a:ext uri="{FF2B5EF4-FFF2-40B4-BE49-F238E27FC236}">
                <a16:creationId xmlns:a16="http://schemas.microsoft.com/office/drawing/2014/main" id="{91C3FEDA-86A7-367B-C067-2639E4732C97}"/>
              </a:ext>
            </a:extLst>
          </p:cNvPr>
          <p:cNvSpPr txBox="1"/>
          <p:nvPr/>
        </p:nvSpPr>
        <p:spPr>
          <a:xfrm>
            <a:off x="262993" y="5488711"/>
            <a:ext cx="644054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chemeClr val="accent1">
                    <a:lumMod val="60000"/>
                    <a:lumOff val="40000"/>
                  </a:schemeClr>
                </a:solidFill>
                <a:effectLst/>
                <a:uLnTx/>
                <a:uFillTx/>
                <a:latin typeface="Calibri" panose="020F0502020204030204"/>
                <a:ea typeface="+mn-ea"/>
                <a:cs typeface="+mn-cs"/>
              </a:rPr>
              <a:t>This section provides space to jot down information from the scenario to input into the system. </a:t>
            </a:r>
          </a:p>
        </p:txBody>
      </p:sp>
      <p:sp>
        <p:nvSpPr>
          <p:cNvPr id="9" name="TextBox 8">
            <a:extLst>
              <a:ext uri="{FF2B5EF4-FFF2-40B4-BE49-F238E27FC236}">
                <a16:creationId xmlns:a16="http://schemas.microsoft.com/office/drawing/2014/main" id="{1FBFEB75-4083-37AF-0215-DFBB1D72C7C5}"/>
              </a:ext>
            </a:extLst>
          </p:cNvPr>
          <p:cNvSpPr txBox="1"/>
          <p:nvPr/>
        </p:nvSpPr>
        <p:spPr>
          <a:xfrm>
            <a:off x="2588455" y="7522899"/>
            <a:ext cx="4085128" cy="1169551"/>
          </a:xfrm>
          <a:prstGeom prst="rect">
            <a:avLst/>
          </a:prstGeom>
          <a:noFill/>
        </p:spPr>
        <p:txBody>
          <a:bodyPr wrap="square" rtlCol="0">
            <a:spAutoFit/>
          </a:bodyPr>
          <a:lstStyle/>
          <a:p>
            <a:pPr algn="ctr"/>
            <a:r>
              <a:rPr lang="en-US" sz="1400" b="1" i="1" dirty="0">
                <a:solidFill>
                  <a:schemeClr val="tx2">
                    <a:lumMod val="75000"/>
                  </a:schemeClr>
                </a:solidFill>
              </a:rPr>
              <a:t>This section gives the information for the expected eligibility of the application. </a:t>
            </a:r>
          </a:p>
          <a:p>
            <a:pPr algn="ctr"/>
            <a:r>
              <a:rPr lang="en-US" sz="1400" b="1" i="1" dirty="0">
                <a:solidFill>
                  <a:schemeClr val="tx2">
                    <a:lumMod val="75000"/>
                  </a:schemeClr>
                </a:solidFill>
              </a:rPr>
              <a:t>The key job aids section provides the </a:t>
            </a:r>
          </a:p>
          <a:p>
            <a:pPr algn="ctr"/>
            <a:r>
              <a:rPr lang="en-US" sz="1400" b="1" i="1" dirty="0">
                <a:solidFill>
                  <a:schemeClr val="tx2">
                    <a:lumMod val="75000"/>
                  </a:schemeClr>
                </a:solidFill>
              </a:rPr>
              <a:t>job aids that can be used to help navigate </a:t>
            </a:r>
          </a:p>
          <a:p>
            <a:pPr algn="ctr"/>
            <a:r>
              <a:rPr lang="en-US" sz="1400" b="1" i="1" dirty="0">
                <a:solidFill>
                  <a:schemeClr val="tx2">
                    <a:lumMod val="75000"/>
                  </a:schemeClr>
                </a:solidFill>
              </a:rPr>
              <a:t>the functionality of the system.</a:t>
            </a:r>
            <a:endParaRPr lang="en-US" sz="1400" dirty="0">
              <a:solidFill>
                <a:schemeClr val="tx2">
                  <a:lumMod val="75000"/>
                </a:schemeClr>
              </a:solidFill>
            </a:endParaRPr>
          </a:p>
        </p:txBody>
      </p:sp>
      <p:cxnSp>
        <p:nvCxnSpPr>
          <p:cNvPr id="21" name="Straight Arrow Connector 20">
            <a:extLst>
              <a:ext uri="{FF2B5EF4-FFF2-40B4-BE49-F238E27FC236}">
                <a16:creationId xmlns:a16="http://schemas.microsoft.com/office/drawing/2014/main" id="{AC1465F8-B62A-960F-17D2-98A8DB3632D2}"/>
              </a:ext>
            </a:extLst>
          </p:cNvPr>
          <p:cNvCxnSpPr>
            <a:cxnSpLocks/>
          </p:cNvCxnSpPr>
          <p:nvPr/>
        </p:nvCxnSpPr>
        <p:spPr>
          <a:xfrm flipH="1" flipV="1">
            <a:off x="1554921" y="2753007"/>
            <a:ext cx="442691" cy="218756"/>
          </a:xfrm>
          <a:prstGeom prst="straightConnector1">
            <a:avLst/>
          </a:prstGeom>
          <a:ln>
            <a:solidFill>
              <a:schemeClr val="tx2">
                <a:lumMod val="75000"/>
              </a:schemeClr>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p:cxnSp>
        <p:nvCxnSpPr>
          <p:cNvPr id="23" name="Straight Arrow Connector 22">
            <a:extLst>
              <a:ext uri="{FF2B5EF4-FFF2-40B4-BE49-F238E27FC236}">
                <a16:creationId xmlns:a16="http://schemas.microsoft.com/office/drawing/2014/main" id="{E71CA6FA-8B11-F069-2CC7-A0EA62D073AF}"/>
              </a:ext>
            </a:extLst>
          </p:cNvPr>
          <p:cNvCxnSpPr>
            <a:cxnSpLocks/>
          </p:cNvCxnSpPr>
          <p:nvPr/>
        </p:nvCxnSpPr>
        <p:spPr>
          <a:xfrm>
            <a:off x="1884684" y="5102436"/>
            <a:ext cx="914787" cy="473529"/>
          </a:xfrm>
          <a:prstGeom prst="straightConnector1">
            <a:avLst/>
          </a:prstGeom>
          <a:ln>
            <a:solidFill>
              <a:schemeClr val="tx2">
                <a:lumMod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a:extLst>
              <a:ext uri="{FF2B5EF4-FFF2-40B4-BE49-F238E27FC236}">
                <a16:creationId xmlns:a16="http://schemas.microsoft.com/office/drawing/2014/main" id="{0D96FB64-6624-BDD1-01D5-4FC3924E29A1}"/>
              </a:ext>
            </a:extLst>
          </p:cNvPr>
          <p:cNvCxnSpPr>
            <a:cxnSpLocks/>
          </p:cNvCxnSpPr>
          <p:nvPr/>
        </p:nvCxnSpPr>
        <p:spPr>
          <a:xfrm flipH="1">
            <a:off x="1689450" y="7743572"/>
            <a:ext cx="1056365" cy="477154"/>
          </a:xfrm>
          <a:prstGeom prst="straightConnector1">
            <a:avLst/>
          </a:prstGeom>
          <a:ln>
            <a:solidFill>
              <a:schemeClr val="tx2">
                <a:lumMod val="75000"/>
              </a:schemeClr>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008421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114851" y="7060139"/>
            <a:ext cx="6661916" cy="238112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#1: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262991" y="7348651"/>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14851" y="7901124"/>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231591" y="706013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262992" y="7623628"/>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2215832"/>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28 years old) came into the office to apply for Energy assistance today.  Client/Customer stated currently is working but, has been out of work because he was hospitalized with COVID for the last 6 days. His utility bill is due and its hot and he is unable to pay it. His utility bill is in the amount of $325.00 and has a shut off notice for tomorrow.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Employed at Movers Unlimited LLC for 30 hours per week at $10 per hour. Last check was 2 weeks ago. He is paid weekly.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2" y="1906759"/>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98042" y="4268982"/>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nvGraphicFramePr>
        <p:xfrm>
          <a:off x="98043" y="4701296"/>
          <a:ext cx="6729164" cy="120196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39631">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403412">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46376">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spTree>
    <p:extLst>
      <p:ext uri="{BB962C8B-B14F-4D97-AF65-F5344CB8AC3E}">
        <p14:creationId xmlns:p14="http://schemas.microsoft.com/office/powerpoint/2010/main" val="3609414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98042" y="7538718"/>
            <a:ext cx="6729164" cy="190070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#2: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65033" y="7845309"/>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65033" y="8324626"/>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593786"/>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806813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2482667"/>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42 years old) came into the office to apply for Energy assistance today.  She stated that in her household is her husband aged 45, her 5-year-old daughter, and elderly father who is 78.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She stated that she does Instacart and only makes an average of $600 per month per the dashboard from the Instacart app that she presented on today. Her husband lost his job 2 months ago and has no income. Her father has SSI in the amount of $625 per month.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Their rent has been paid in the amount of $825 by another organization and their utility bill has a cut off notice and is $303.  We are currently under a heat advisory.</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98042" y="4268982"/>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235524080"/>
              </p:ext>
            </p:extLst>
          </p:nvPr>
        </p:nvGraphicFramePr>
        <p:xfrm>
          <a:off x="98043" y="4701298"/>
          <a:ext cx="6729164" cy="2741301"/>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876344074"/>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14678717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175053383"/>
                  </a:ext>
                </a:extLst>
              </a:tr>
            </a:tbl>
          </a:graphicData>
        </a:graphic>
      </p:graphicFrame>
    </p:spTree>
    <p:extLst>
      <p:ext uri="{BB962C8B-B14F-4D97-AF65-F5344CB8AC3E}">
        <p14:creationId xmlns:p14="http://schemas.microsoft.com/office/powerpoint/2010/main" val="4038386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98042" y="7538718"/>
            <a:ext cx="6745974" cy="1818611"/>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1233030"/>
          </a:xfrm>
          <a:prstGeom prst="rect">
            <a:avLst/>
          </a:prstGeom>
        </p:spPr>
        <p:txBody>
          <a:bodyPr wrap="square">
            <a:spAutoFit/>
          </a:bodyPr>
          <a:lstStyle/>
          <a:p>
            <a:r>
              <a:rPr lang="en-US" sz="2471" dirty="0">
                <a:solidFill>
                  <a:schemeClr val="bg1"/>
                </a:solidFill>
              </a:rPr>
              <a:t>Activity #3: Energy Assistance – Low Income Energy Assistance Program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65033" y="7845309"/>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65033" y="8324626"/>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593786"/>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806813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72823" y="2518902"/>
            <a:ext cx="6508549" cy="1396151"/>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31 years old) visits the agency to apply for CIP for assistance with an electric bill for heating. She lives in the home alone. The electric service is in danger of being disconnected and the amount of the final notice is $225.00.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She is employed and has a monthly income of $1,000.00 per month. She has no resources.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2201657"/>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429562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2450735992"/>
              </p:ext>
            </p:extLst>
          </p:nvPr>
        </p:nvGraphicFramePr>
        <p:xfrm>
          <a:off x="72823" y="4742917"/>
          <a:ext cx="6729164" cy="134067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spTree>
    <p:extLst>
      <p:ext uri="{BB962C8B-B14F-4D97-AF65-F5344CB8AC3E}">
        <p14:creationId xmlns:p14="http://schemas.microsoft.com/office/powerpoint/2010/main" val="2384487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 </a:t>
            </a:r>
          </a:p>
          <a:p>
            <a:endParaRPr lang="en-US" sz="1412" b="1" u="sng" dirty="0">
              <a:solidFill>
                <a:srgbClr val="315D99"/>
              </a:solidFill>
              <a:latin typeface="Segoe Pro Display" charset="0"/>
              <a:ea typeface="Segoe Pro Display" charset="0"/>
              <a:cs typeface="Segoe Pro Display" charset="0"/>
            </a:endParaRPr>
          </a:p>
          <a:p>
            <a:r>
              <a:rPr lang="en-US" sz="1412" b="1" u="sng" dirty="0">
                <a:solidFill>
                  <a:schemeClr val="bg1"/>
                </a:solidFill>
                <a:latin typeface="Segoe Pro Display" charset="0"/>
                <a:ea typeface="Segoe Pro Display" charset="0"/>
                <a:cs typeface="Segoe Pro Display" charset="0"/>
              </a:rPr>
              <a:t>Note: </a:t>
            </a:r>
          </a:p>
          <a:p>
            <a:r>
              <a:rPr lang="en-US" sz="1412" i="1" dirty="0">
                <a:solidFill>
                  <a:schemeClr val="bg1"/>
                </a:solidFill>
                <a:latin typeface="Segoe Pro Display" charset="0"/>
                <a:ea typeface="Segoe Pro Display" charset="0"/>
                <a:cs typeface="Segoe Pro Display" charset="0"/>
              </a:rPr>
              <a:t>These would be two separate applications that are both eligible even though the brother now lives with the sister. CIP balance would follow the head of household member. </a:t>
            </a:r>
            <a:endParaRPr lang="en-US" sz="1412" i="1" dirty="0">
              <a:solidFill>
                <a:srgbClr val="315D99"/>
              </a:solidFill>
              <a:latin typeface="Segoe Pro Display" charset="0"/>
              <a:ea typeface="Segoe Pro Display" charset="0"/>
              <a:cs typeface="Segoe Pro Display" charset="0"/>
            </a:endParaRPr>
          </a:p>
        </p:txBody>
      </p:sp>
      <p:sp>
        <p:nvSpPr>
          <p:cNvPr id="10" name="Rettangolo 9"/>
          <p:cNvSpPr/>
          <p:nvPr/>
        </p:nvSpPr>
        <p:spPr>
          <a:xfrm>
            <a:off x="72822" y="7496169"/>
            <a:ext cx="6745974" cy="195732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#4: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65033" y="7845309"/>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65033" y="8324626"/>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593786"/>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806813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396151"/>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26 years old) lives in the city and receives CIP for his $600 bill.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He then moves in with his sister client/customer (Age: 30 years old) who also lives in the same city, 45 days later. She applies for CIP and needs $400 for a disconnection notice.</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98043" y="3426977"/>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1251066562"/>
              </p:ext>
            </p:extLst>
          </p:nvPr>
        </p:nvGraphicFramePr>
        <p:xfrm>
          <a:off x="72823" y="3811668"/>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97585374"/>
                  </a:ext>
                </a:extLst>
              </a:tr>
            </a:tbl>
          </a:graphicData>
        </a:graphic>
      </p:graphicFrame>
    </p:spTree>
    <p:extLst>
      <p:ext uri="{BB962C8B-B14F-4D97-AF65-F5344CB8AC3E}">
        <p14:creationId xmlns:p14="http://schemas.microsoft.com/office/powerpoint/2010/main" val="3715373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b="1" u="sng" dirty="0">
                <a:solidFill>
                  <a:schemeClr val="bg1"/>
                </a:solidFill>
                <a:latin typeface="Segoe Pro Display" charset="0"/>
                <a:ea typeface="Segoe Pro Display" charset="0"/>
                <a:cs typeface="Segoe Pro Display" charset="0"/>
              </a:rPr>
              <a:t>Note: </a:t>
            </a:r>
          </a:p>
          <a:p>
            <a:r>
              <a:rPr lang="en-US" sz="1412" dirty="0">
                <a:solidFill>
                  <a:schemeClr val="bg1"/>
                </a:solidFill>
                <a:latin typeface="Segoe Pro Display" charset="0"/>
                <a:ea typeface="Segoe Pro Display" charset="0"/>
                <a:cs typeface="Segoe Pro Display" charset="0"/>
              </a:rPr>
              <a:t>Applications taken in December for LIEAP are only for those with households that persons that are 60 years old and above and those how are receiving DAAS. </a:t>
            </a: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56013" y="7254754"/>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#5: Energy Assistance – Dual Application - CIP &amp;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74838" y="7521573"/>
            <a:ext cx="5978982" cy="418320"/>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Ineligible for LIEAP</a:t>
            </a:r>
          </a:p>
          <a:p>
            <a:r>
              <a:rPr lang="en-US" sz="1059" dirty="0">
                <a:solidFill>
                  <a:srgbClr val="315D99"/>
                </a:solidFill>
                <a:latin typeface="Segoe Pro Display" charset="0"/>
                <a:ea typeface="Segoe Pro Display" charset="0"/>
                <a:cs typeface="Segoe Pro Display" charset="0"/>
              </a:rPr>
              <a:t>Case Eligible for CIP .</a:t>
            </a:r>
            <a:endParaRPr lang="en-US" sz="1059" dirty="0">
              <a:latin typeface="Segoe Pro Display" charset="0"/>
              <a:ea typeface="Segoe Pro Display" charset="0"/>
              <a:cs typeface="Segoe Pro Display" charset="0"/>
            </a:endParaRPr>
          </a:p>
        </p:txBody>
      </p:sp>
      <p:sp>
        <p:nvSpPr>
          <p:cNvPr id="32" name="Rettangolo 31"/>
          <p:cNvSpPr/>
          <p:nvPr/>
        </p:nvSpPr>
        <p:spPr>
          <a:xfrm>
            <a:off x="98043" y="8177888"/>
            <a:ext cx="4994463" cy="172303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LIEAP Combined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45 years old) and is applying in December to apply for both CIP and LIEAP. They are also applying for their daughter client/customer (Age: 5 years old). There is no one else in the home nor is there anyone receiving assistance through DAAS .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However, she also has a cut off notice for her utility bill in the amount of $185.00. As well she has a note from the pediatrician that states her daughter has a condition where she can not withstand extreme temperatures.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362707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939660064"/>
              </p:ext>
            </p:extLst>
          </p:nvPr>
        </p:nvGraphicFramePr>
        <p:xfrm>
          <a:off x="47609" y="4014724"/>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bl>
          </a:graphicData>
        </a:graphic>
      </p:graphicFrame>
    </p:spTree>
    <p:extLst>
      <p:ext uri="{BB962C8B-B14F-4D97-AF65-F5344CB8AC3E}">
        <p14:creationId xmlns:p14="http://schemas.microsoft.com/office/powerpoint/2010/main" val="2621371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91472" y="7080902"/>
            <a:ext cx="6745974" cy="2418609"/>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72823" y="853793"/>
            <a:ext cx="6673582" cy="852798"/>
          </a:xfrm>
          <a:prstGeom prst="rect">
            <a:avLst/>
          </a:prstGeom>
        </p:spPr>
        <p:txBody>
          <a:bodyPr wrap="square">
            <a:spAutoFit/>
          </a:bodyPr>
          <a:lstStyle/>
          <a:p>
            <a:r>
              <a:rPr lang="en-US" sz="2471" dirty="0">
                <a:solidFill>
                  <a:schemeClr val="bg1"/>
                </a:solidFill>
              </a:rPr>
              <a:t>Activity #6: Energy Assistance – Low Income Energy Assistance Program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96361" y="7423497"/>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20554" y="7931799"/>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58369" y="718662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96361" y="7682585"/>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72823" y="2094542"/>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66 years old) visits the agency to apply for LIEAP for assistance with their heating bill. He lives in the county with his disabled son client/customer (Age: 23 years old) who receives services through DAAS.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He receives SSA in the amount of $775. There is no other income in the home since his wife died 2 months ago.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The heating bill is $238.00.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72823" y="1781151"/>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429562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586724403"/>
              </p:ext>
            </p:extLst>
          </p:nvPr>
        </p:nvGraphicFramePr>
        <p:xfrm>
          <a:off x="72823" y="4742917"/>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26185995"/>
                  </a:ext>
                </a:extLst>
              </a:tr>
            </a:tbl>
          </a:graphicData>
        </a:graphic>
      </p:graphicFrame>
    </p:spTree>
    <p:extLst>
      <p:ext uri="{BB962C8B-B14F-4D97-AF65-F5344CB8AC3E}">
        <p14:creationId xmlns:p14="http://schemas.microsoft.com/office/powerpoint/2010/main" val="302516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83718" y="7227161"/>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#7: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74838" y="7521573"/>
            <a:ext cx="5978982"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98043" y="8177888"/>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37 years old) into agency today for assistance with their utility bill. They are starting a new job tomorrow and have a letter of employment. She will be working at a local call center. She will be making $16 per hour at 38 hours per week.</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Note, we are currently experiencing a heat wave . Her utility bill is $205. Other Household members in the home are her children. Her son client/customer (Age: 2 years old) &amp; her daughter, client/customer (Age: 3 months old).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3963783"/>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4204826952"/>
              </p:ext>
            </p:extLst>
          </p:nvPr>
        </p:nvGraphicFramePr>
        <p:xfrm>
          <a:off x="98043" y="4385883"/>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1796692211"/>
                  </a:ext>
                </a:extLst>
              </a:tr>
            </a:tbl>
          </a:graphicData>
        </a:graphic>
      </p:graphicFrame>
    </p:spTree>
    <p:extLst>
      <p:ext uri="{BB962C8B-B14F-4D97-AF65-F5344CB8AC3E}">
        <p14:creationId xmlns:p14="http://schemas.microsoft.com/office/powerpoint/2010/main" val="1135871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b="1" u="sng" dirty="0">
                <a:solidFill>
                  <a:schemeClr val="bg1"/>
                </a:solidFill>
                <a:latin typeface="Segoe Pro Display" charset="0"/>
                <a:ea typeface="Segoe Pro Display" charset="0"/>
                <a:cs typeface="Segoe Pro Display" charset="0"/>
              </a:rPr>
              <a:t>Note: </a:t>
            </a:r>
          </a:p>
          <a:p>
            <a:r>
              <a:rPr lang="en-US" sz="1412" dirty="0">
                <a:solidFill>
                  <a:schemeClr val="bg1"/>
                </a:solidFill>
                <a:latin typeface="Segoe Pro Display" charset="0"/>
                <a:ea typeface="Segoe Pro Display" charset="0"/>
                <a:cs typeface="Segoe Pro Display" charset="0"/>
              </a:rPr>
              <a:t>Applications taken in December for LIEAP are only for those with households that persons that are 60 years old and above and those how are receiving DAAS. </a:t>
            </a: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56013" y="7254754"/>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#8: Energy Assistance – Dual Application – CIP &amp;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74838" y="7521573"/>
            <a:ext cx="5978982" cy="418320"/>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 for LIEAP</a:t>
            </a:r>
          </a:p>
          <a:p>
            <a:r>
              <a:rPr lang="en-US" sz="1059" dirty="0">
                <a:solidFill>
                  <a:srgbClr val="315D99"/>
                </a:solidFill>
                <a:latin typeface="Segoe Pro Display" charset="0"/>
                <a:ea typeface="Segoe Pro Display" charset="0"/>
                <a:cs typeface="Segoe Pro Display" charset="0"/>
              </a:rPr>
              <a:t>Case Eligible for CIP .</a:t>
            </a:r>
            <a:endParaRPr lang="en-US" sz="1059" dirty="0">
              <a:latin typeface="Segoe Pro Display" charset="0"/>
              <a:ea typeface="Segoe Pro Display" charset="0"/>
              <a:cs typeface="Segoe Pro Display" charset="0"/>
            </a:endParaRPr>
          </a:p>
        </p:txBody>
      </p:sp>
      <p:sp>
        <p:nvSpPr>
          <p:cNvPr id="32" name="Rettangolo 31"/>
          <p:cNvSpPr/>
          <p:nvPr/>
        </p:nvSpPr>
        <p:spPr>
          <a:xfrm>
            <a:off x="98043" y="8177888"/>
            <a:ext cx="4994463" cy="172303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LIEAP Combined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396151"/>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59 years old) came in to apply for both CIP &amp; LIEAP in January.  She is applying for herself, husband: client/customer (Age: 66 years old), and granddaughter: client/customer (Age: 5 years old).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She works part time and receives $338 each week, her husband receives SSI in the amount of $925 monthly. There is no other income in the home</a:t>
            </a:r>
            <a:r>
              <a:rPr lang="en-US" sz="1412">
                <a:solidFill>
                  <a:schemeClr val="bg1"/>
                </a:solidFill>
                <a:latin typeface="Segoe Pro Display" charset="0"/>
                <a:ea typeface="Segoe Pro Display" charset="0"/>
                <a:cs typeface="Segoe Pro Display" charset="0"/>
              </a:rPr>
              <a:t>.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362707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545991631"/>
              </p:ext>
            </p:extLst>
          </p:nvPr>
        </p:nvGraphicFramePr>
        <p:xfrm>
          <a:off x="47609" y="4014724"/>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41123131"/>
                  </a:ext>
                </a:extLst>
              </a:tr>
            </a:tbl>
          </a:graphicData>
        </a:graphic>
      </p:graphicFrame>
    </p:spTree>
    <p:extLst>
      <p:ext uri="{BB962C8B-B14F-4D97-AF65-F5344CB8AC3E}">
        <p14:creationId xmlns:p14="http://schemas.microsoft.com/office/powerpoint/2010/main" val="35709798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tint val="100000"/>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BD28642AD9F1F4DA1A3553C8142069D" ma:contentTypeVersion="16" ma:contentTypeDescription="Create a new document." ma:contentTypeScope="" ma:versionID="05ef6113561c5a18b2a966d84210881b">
  <xsd:schema xmlns:xsd="http://www.w3.org/2001/XMLSchema" xmlns:xs="http://www.w3.org/2001/XMLSchema" xmlns:p="http://schemas.microsoft.com/office/2006/metadata/properties" xmlns:ns2="ebb0b8bf-788a-4743-a7c7-91d546c0487d" xmlns:ns3="61987f4e-27c8-424c-9cec-12ca685a78aa" targetNamespace="http://schemas.microsoft.com/office/2006/metadata/properties" ma:root="true" ma:fieldsID="718f882bf557caecc266ec6a9dbaf7d5" ns2:_="" ns3:_="">
    <xsd:import namespace="ebb0b8bf-788a-4743-a7c7-91d546c0487d"/>
    <xsd:import namespace="61987f4e-27c8-424c-9cec-12ca685a78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b0b8bf-788a-4743-a7c7-91d546c048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a2157d8-ccc1-4fc8-a2a4-3f8f6553454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987f4e-27c8-424c-9cec-12ca685a78a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56520dfc-483a-4dab-91b6-c54ab0056383}" ma:internalName="TaxCatchAll" ma:showField="CatchAllData" ma:web="61987f4e-27c8-424c-9cec-12ca685a78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61987f4e-27c8-424c-9cec-12ca685a78aa" xsi:nil="true"/>
    <lcf76f155ced4ddcb4097134ff3c332f xmlns="ebb0b8bf-788a-4743-a7c7-91d546c0487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025B52E-D554-4BFC-A5AA-02022193AE88}">
  <ds:schemaRefs>
    <ds:schemaRef ds:uri="http://schemas.microsoft.com/sharepoint/v3/contenttype/forms"/>
  </ds:schemaRefs>
</ds:datastoreItem>
</file>

<file path=customXml/itemProps2.xml><?xml version="1.0" encoding="utf-8"?>
<ds:datastoreItem xmlns:ds="http://schemas.openxmlformats.org/officeDocument/2006/customXml" ds:itemID="{6CFB7DEA-D833-4A19-BBCD-C35165A88281}"/>
</file>

<file path=customXml/itemProps3.xml><?xml version="1.0" encoding="utf-8"?>
<ds:datastoreItem xmlns:ds="http://schemas.openxmlformats.org/officeDocument/2006/customXml" ds:itemID="{17654962-1F82-4B1D-B0BA-EEAAA54C0664}">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Ion Boardroom</Template>
  <TotalTime>13767</TotalTime>
  <Words>1679</Words>
  <Application>Microsoft Office PowerPoint</Application>
  <PresentationFormat>Letter Paper (8.5x11 in)</PresentationFormat>
  <Paragraphs>332</Paragraphs>
  <Slides>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Century Gothic</vt:lpstr>
      <vt:lpstr>Segoe Pro Display</vt:lpstr>
      <vt:lpstr>Segoe Pro Display Light</vt:lpstr>
      <vt:lpstr>Wingdings</vt:lpstr>
      <vt:lpstr>Wingdings 3</vt:lpstr>
      <vt:lpstr>Ion Boardroom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Arlisha Cooper</dc:creator>
  <cp:lastModifiedBy>Arlisha Cooper</cp:lastModifiedBy>
  <cp:revision>16</cp:revision>
  <dcterms:created xsi:type="dcterms:W3CDTF">2024-02-06T15:06:18Z</dcterms:created>
  <dcterms:modified xsi:type="dcterms:W3CDTF">2024-07-12T20:07:15Z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0x010100BBD28642AD9F1F4DA1A3553C8142069D</vt:lpwstr>
  </property>
</Properties>
</file>